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2" r:id="rId4"/>
  </p:sldMasterIdLst>
  <p:notesMasterIdLst>
    <p:notesMasterId r:id="rId14"/>
  </p:notesMasterIdLst>
  <p:handoutMasterIdLst>
    <p:handoutMasterId r:id="rId15"/>
  </p:handoutMasterIdLst>
  <p:sldIdLst>
    <p:sldId id="3367" r:id="rId5"/>
    <p:sldId id="3487" r:id="rId6"/>
    <p:sldId id="3489" r:id="rId7"/>
    <p:sldId id="3468" r:id="rId8"/>
    <p:sldId id="3485" r:id="rId9"/>
    <p:sldId id="3486" r:id="rId10"/>
    <p:sldId id="3483" r:id="rId11"/>
    <p:sldId id="3490" r:id="rId12"/>
    <p:sldId id="349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ción" id="{EA2435F5-CCC0-4001-A580-C8446EDE264B}">
          <p14:sldIdLst>
            <p14:sldId id="3367"/>
          </p14:sldIdLst>
        </p14:section>
        <p14:section name="Contexto" id="{53FC8CBC-6C7A-4809-A5B1-3932FEB7DCBD}">
          <p14:sldIdLst>
            <p14:sldId id="3487"/>
            <p14:sldId id="3489"/>
            <p14:sldId id="3468"/>
            <p14:sldId id="3485"/>
            <p14:sldId id="3486"/>
            <p14:sldId id="3483"/>
            <p14:sldId id="3490"/>
            <p14:sldId id="3494"/>
          </p14:sldIdLst>
        </p14:section>
        <p14:section name="Próximos pasos" id="{23D9D291-4389-4453-8018-6C4125FA7D00}">
          <p14:sldIdLst/>
        </p14:section>
        <p14:section name="Anexos" id="{3AEB05A9-ED5A-4AB5-A48D-AC60E3AAE6BB}">
          <p14:sldIdLst/>
        </p14:section>
      </p14:sectionLst>
    </p:ext>
    <p:ext uri="{EFAFB233-063F-42B5-8137-9DF3F51BA10A}">
      <p15:sldGuideLst xmlns:p15="http://schemas.microsoft.com/office/powerpoint/2012/main">
        <p15:guide id="1" orient="horz" pos="96" userDrawn="1">
          <p15:clr>
            <a:srgbClr val="F26B43"/>
          </p15:clr>
        </p15:guide>
        <p15:guide id="2" pos="3840" userDrawn="1">
          <p15:clr>
            <a:srgbClr val="A4A3A4"/>
          </p15:clr>
        </p15:guide>
        <p15:guide id="5" pos="393" userDrawn="1">
          <p15:clr>
            <a:srgbClr val="F26B43"/>
          </p15:clr>
        </p15:guide>
        <p15:guide id="7" orient="horz" pos="4133" userDrawn="1">
          <p15:clr>
            <a:srgbClr val="F26B43"/>
          </p15:clr>
        </p15:guide>
        <p15:guide id="8" pos="7469" userDrawn="1">
          <p15:clr>
            <a:srgbClr val="F26B43"/>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E4ED6C-6590-875F-F51A-A39AAC2C3C8F}" name="Catalina Pino Carril" initials="CPC" userId="S::cpino@minenergia.cl::820f694c-02ea-4600-9a2d-f7516c35c27b" providerId="AD"/>
  <p188:author id="{034352B3-1C57-D139-3453-D648A8BEB729}" name="Armando Pérez Pereira" initials="AP" userId="S::aperez@minenergia.cl::c6073d69-8f16-4969-a511-45eba2b5374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isco Martinez Conde del Campo" initials="FMC" lastIdx="8" clrIdx="0">
    <p:extLst>
      <p:ext uri="{19B8F6BF-5375-455C-9EA6-DF929625EA0E}">
        <p15:presenceInfo xmlns:p15="http://schemas.microsoft.com/office/powerpoint/2012/main" userId="Francisco Martinez Conde del Campo" providerId="None"/>
      </p:ext>
    </p:extLst>
  </p:cmAuthor>
  <p:cmAuthor id="2" name="Daniela Soler" initials="DS" lastIdx="9" clrIdx="1">
    <p:extLst>
      <p:ext uri="{19B8F6BF-5375-455C-9EA6-DF929625EA0E}">
        <p15:presenceInfo xmlns:p15="http://schemas.microsoft.com/office/powerpoint/2012/main" userId="4e2794b0f211da5f" providerId="Windows Live"/>
      </p:ext>
    </p:extLst>
  </p:cmAuthor>
  <p:cmAuthor id="3" name="Maria José Lambert Alegría" initials="MJLA" lastIdx="7" clrIdx="2">
    <p:extLst>
      <p:ext uri="{19B8F6BF-5375-455C-9EA6-DF929625EA0E}">
        <p15:presenceInfo xmlns:p15="http://schemas.microsoft.com/office/powerpoint/2012/main" userId="S::mlambert@minenergia.cl::daf25d0c-2cdb-4b07-a925-b8dde5889b34" providerId="AD"/>
      </p:ext>
    </p:extLst>
  </p:cmAuthor>
  <p:cmAuthor id="4" name="Daniela Soler Lavín" initials="DSL" lastIdx="5" clrIdx="3">
    <p:extLst>
      <p:ext uri="{19B8F6BF-5375-455C-9EA6-DF929625EA0E}">
        <p15:presenceInfo xmlns:p15="http://schemas.microsoft.com/office/powerpoint/2012/main" userId="Daniela Soler Laví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A85"/>
    <a:srgbClr val="D16C81"/>
    <a:srgbClr val="64C6AC"/>
    <a:srgbClr val="355D7E"/>
    <a:srgbClr val="A78A7F"/>
    <a:srgbClr val="902D41"/>
    <a:srgbClr val="A5AB81"/>
    <a:srgbClr val="001F60"/>
    <a:srgbClr val="00899C"/>
    <a:srgbClr val="004B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373F3-600E-4450-97EF-31AA258AA6DC}" v="425" dt="2024-10-17T20:26:27.758"/>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0" autoAdjust="0"/>
    <p:restoredTop sz="84404" autoAdjust="0"/>
  </p:normalViewPr>
  <p:slideViewPr>
    <p:cSldViewPr snapToGrid="0">
      <p:cViewPr varScale="1">
        <p:scale>
          <a:sx n="74" d="100"/>
          <a:sy n="74" d="100"/>
        </p:scale>
        <p:origin x="1122" y="60"/>
      </p:cViewPr>
      <p:guideLst>
        <p:guide orient="horz" pos="96"/>
        <p:guide pos="3840"/>
        <p:guide pos="393"/>
        <p:guide orient="horz" pos="4133"/>
        <p:guide pos="7469"/>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mela Castillo Toro" userId="c63d7c15-9a14-4686-bde7-54775351dc27" providerId="ADAL" clId="{676373F3-600E-4450-97EF-31AA258AA6DC}"/>
    <pc:docChg chg="undo redo custSel addSld delSld modSld sldOrd modSection">
      <pc:chgData name="Pamela Castillo Toro" userId="c63d7c15-9a14-4686-bde7-54775351dc27" providerId="ADAL" clId="{676373F3-600E-4450-97EF-31AA258AA6DC}" dt="2024-10-18T17:57:22.576" v="1124" actId="6549"/>
      <pc:docMkLst>
        <pc:docMk/>
      </pc:docMkLst>
      <pc:sldChg chg="modSp mod">
        <pc:chgData name="Pamela Castillo Toro" userId="c63d7c15-9a14-4686-bde7-54775351dc27" providerId="ADAL" clId="{676373F3-600E-4450-97EF-31AA258AA6DC}" dt="2024-10-17T15:08:54.923" v="808" actId="20577"/>
        <pc:sldMkLst>
          <pc:docMk/>
          <pc:sldMk cId="2654654390" sldId="3367"/>
        </pc:sldMkLst>
        <pc:spChg chg="mod">
          <ac:chgData name="Pamela Castillo Toro" userId="c63d7c15-9a14-4686-bde7-54775351dc27" providerId="ADAL" clId="{676373F3-600E-4450-97EF-31AA258AA6DC}" dt="2024-10-17T15:08:54.923" v="808" actId="20577"/>
          <ac:spMkLst>
            <pc:docMk/>
            <pc:sldMk cId="2654654390" sldId="3367"/>
            <ac:spMk id="11" creationId="{3B1CD709-9ACC-43CE-9113-BC16363B6294}"/>
          </ac:spMkLst>
        </pc:spChg>
        <pc:spChg chg="mod">
          <ac:chgData name="Pamela Castillo Toro" userId="c63d7c15-9a14-4686-bde7-54775351dc27" providerId="ADAL" clId="{676373F3-600E-4450-97EF-31AA258AA6DC}" dt="2024-10-17T15:08:22.837" v="802" actId="20577"/>
          <ac:spMkLst>
            <pc:docMk/>
            <pc:sldMk cId="2654654390" sldId="3367"/>
            <ac:spMk id="13" creationId="{003DCF51-428A-403B-832B-B2C4C32794C9}"/>
          </ac:spMkLst>
        </pc:spChg>
      </pc:sldChg>
      <pc:sldChg chg="del">
        <pc:chgData name="Pamela Castillo Toro" userId="c63d7c15-9a14-4686-bde7-54775351dc27" providerId="ADAL" clId="{676373F3-600E-4450-97EF-31AA258AA6DC}" dt="2024-10-17T17:52:34.143" v="961" actId="47"/>
        <pc:sldMkLst>
          <pc:docMk/>
          <pc:sldMk cId="1667628189" sldId="3455"/>
        </pc:sldMkLst>
      </pc:sldChg>
      <pc:sldChg chg="del">
        <pc:chgData name="Pamela Castillo Toro" userId="c63d7c15-9a14-4686-bde7-54775351dc27" providerId="ADAL" clId="{676373F3-600E-4450-97EF-31AA258AA6DC}" dt="2024-10-17T17:52:28.607" v="954" actId="47"/>
        <pc:sldMkLst>
          <pc:docMk/>
          <pc:sldMk cId="3374944665" sldId="3467"/>
        </pc:sldMkLst>
      </pc:sldChg>
      <pc:sldChg chg="modSp mod ord modNotesTx">
        <pc:chgData name="Pamela Castillo Toro" userId="c63d7c15-9a14-4686-bde7-54775351dc27" providerId="ADAL" clId="{676373F3-600E-4450-97EF-31AA258AA6DC}" dt="2024-10-17T20:26:24.999" v="1108" actId="20577"/>
        <pc:sldMkLst>
          <pc:docMk/>
          <pc:sldMk cId="2416557812" sldId="3468"/>
        </pc:sldMkLst>
        <pc:spChg chg="mod">
          <ac:chgData name="Pamela Castillo Toro" userId="c63d7c15-9a14-4686-bde7-54775351dc27" providerId="ADAL" clId="{676373F3-600E-4450-97EF-31AA258AA6DC}" dt="2024-10-09T20:21:23.163" v="44" actId="27636"/>
          <ac:spMkLst>
            <pc:docMk/>
            <pc:sldMk cId="2416557812" sldId="3468"/>
            <ac:spMk id="7" creationId="{BE77E811-7156-F0D1-78BE-110CFBE558CA}"/>
          </ac:spMkLst>
        </pc:spChg>
        <pc:graphicFrameChg chg="mod">
          <ac:chgData name="Pamela Castillo Toro" userId="c63d7c15-9a14-4686-bde7-54775351dc27" providerId="ADAL" clId="{676373F3-600E-4450-97EF-31AA258AA6DC}" dt="2024-10-17T20:04:16.622" v="977" actId="20577"/>
          <ac:graphicFrameMkLst>
            <pc:docMk/>
            <pc:sldMk cId="2416557812" sldId="3468"/>
            <ac:graphicFrameMk id="4" creationId="{516433FD-7117-4AE6-56E1-ADE35D509BD1}"/>
          </ac:graphicFrameMkLst>
        </pc:graphicFrameChg>
      </pc:sldChg>
      <pc:sldChg chg="del">
        <pc:chgData name="Pamela Castillo Toro" userId="c63d7c15-9a14-4686-bde7-54775351dc27" providerId="ADAL" clId="{676373F3-600E-4450-97EF-31AA258AA6DC}" dt="2024-10-17T17:52:34.738" v="962" actId="47"/>
        <pc:sldMkLst>
          <pc:docMk/>
          <pc:sldMk cId="4292197410" sldId="3469"/>
        </pc:sldMkLst>
      </pc:sldChg>
      <pc:sldChg chg="del">
        <pc:chgData name="Pamela Castillo Toro" userId="c63d7c15-9a14-4686-bde7-54775351dc27" providerId="ADAL" clId="{676373F3-600E-4450-97EF-31AA258AA6DC}" dt="2024-10-17T17:52:36.264" v="964" actId="47"/>
        <pc:sldMkLst>
          <pc:docMk/>
          <pc:sldMk cId="1671869939" sldId="3472"/>
        </pc:sldMkLst>
      </pc:sldChg>
      <pc:sldChg chg="del">
        <pc:chgData name="Pamela Castillo Toro" userId="c63d7c15-9a14-4686-bde7-54775351dc27" providerId="ADAL" clId="{676373F3-600E-4450-97EF-31AA258AA6DC}" dt="2024-10-17T17:52:35.863" v="963" actId="47"/>
        <pc:sldMkLst>
          <pc:docMk/>
          <pc:sldMk cId="557063554" sldId="3473"/>
        </pc:sldMkLst>
      </pc:sldChg>
      <pc:sldChg chg="del">
        <pc:chgData name="Pamela Castillo Toro" userId="c63d7c15-9a14-4686-bde7-54775351dc27" providerId="ADAL" clId="{676373F3-600E-4450-97EF-31AA258AA6DC}" dt="2024-10-17T17:52:31.469" v="957" actId="47"/>
        <pc:sldMkLst>
          <pc:docMk/>
          <pc:sldMk cId="2001344320" sldId="3474"/>
        </pc:sldMkLst>
      </pc:sldChg>
      <pc:sldChg chg="del">
        <pc:chgData name="Pamela Castillo Toro" userId="c63d7c15-9a14-4686-bde7-54775351dc27" providerId="ADAL" clId="{676373F3-600E-4450-97EF-31AA258AA6DC}" dt="2024-10-17T17:52:29.493" v="955" actId="47"/>
        <pc:sldMkLst>
          <pc:docMk/>
          <pc:sldMk cId="2601335481" sldId="3475"/>
        </pc:sldMkLst>
      </pc:sldChg>
      <pc:sldChg chg="del">
        <pc:chgData name="Pamela Castillo Toro" userId="c63d7c15-9a14-4686-bde7-54775351dc27" providerId="ADAL" clId="{676373F3-600E-4450-97EF-31AA258AA6DC}" dt="2024-10-17T17:52:33.542" v="960" actId="47"/>
        <pc:sldMkLst>
          <pc:docMk/>
          <pc:sldMk cId="1057304100" sldId="3476"/>
        </pc:sldMkLst>
      </pc:sldChg>
      <pc:sldChg chg="del">
        <pc:chgData name="Pamela Castillo Toro" userId="c63d7c15-9a14-4686-bde7-54775351dc27" providerId="ADAL" clId="{676373F3-600E-4450-97EF-31AA258AA6DC}" dt="2024-10-17T17:52:32.039" v="958" actId="47"/>
        <pc:sldMkLst>
          <pc:docMk/>
          <pc:sldMk cId="942200622" sldId="3477"/>
        </pc:sldMkLst>
      </pc:sldChg>
      <pc:sldChg chg="del ord">
        <pc:chgData name="Pamela Castillo Toro" userId="c63d7c15-9a14-4686-bde7-54775351dc27" providerId="ADAL" clId="{676373F3-600E-4450-97EF-31AA258AA6DC}" dt="2024-10-14T16:03:13.535" v="646" actId="47"/>
        <pc:sldMkLst>
          <pc:docMk/>
          <pc:sldMk cId="4138943071" sldId="3478"/>
        </pc:sldMkLst>
      </pc:sldChg>
      <pc:sldChg chg="del">
        <pc:chgData name="Pamela Castillo Toro" userId="c63d7c15-9a14-4686-bde7-54775351dc27" providerId="ADAL" clId="{676373F3-600E-4450-97EF-31AA258AA6DC}" dt="2024-10-17T17:52:36.812" v="965" actId="47"/>
        <pc:sldMkLst>
          <pc:docMk/>
          <pc:sldMk cId="336811262" sldId="3479"/>
        </pc:sldMkLst>
      </pc:sldChg>
      <pc:sldChg chg="new del">
        <pc:chgData name="Pamela Castillo Toro" userId="c63d7c15-9a14-4686-bde7-54775351dc27" providerId="ADAL" clId="{676373F3-600E-4450-97EF-31AA258AA6DC}" dt="2024-10-09T18:49:12.904" v="22" actId="47"/>
        <pc:sldMkLst>
          <pc:docMk/>
          <pc:sldMk cId="3799284727" sldId="3480"/>
        </pc:sldMkLst>
      </pc:sldChg>
      <pc:sldChg chg="addSp delSp modSp new del mod ord">
        <pc:chgData name="Pamela Castillo Toro" userId="c63d7c15-9a14-4686-bde7-54775351dc27" providerId="ADAL" clId="{676373F3-600E-4450-97EF-31AA258AA6DC}" dt="2024-10-14T16:02:08.131" v="638" actId="47"/>
        <pc:sldMkLst>
          <pc:docMk/>
          <pc:sldMk cId="2528145582" sldId="3481"/>
        </pc:sldMkLst>
        <pc:spChg chg="del">
          <ac:chgData name="Pamela Castillo Toro" userId="c63d7c15-9a14-4686-bde7-54775351dc27" providerId="ADAL" clId="{676373F3-600E-4450-97EF-31AA258AA6DC}" dt="2024-10-10T20:01:09.349" v="339" actId="478"/>
          <ac:spMkLst>
            <pc:docMk/>
            <pc:sldMk cId="2528145582" sldId="3481"/>
            <ac:spMk id="2" creationId="{00955310-800E-C135-24D1-F44707C77291}"/>
          </ac:spMkLst>
        </pc:spChg>
        <pc:spChg chg="del">
          <ac:chgData name="Pamela Castillo Toro" userId="c63d7c15-9a14-4686-bde7-54775351dc27" providerId="ADAL" clId="{676373F3-600E-4450-97EF-31AA258AA6DC}" dt="2024-10-10T20:01:07.929" v="338" actId="478"/>
          <ac:spMkLst>
            <pc:docMk/>
            <pc:sldMk cId="2528145582" sldId="3481"/>
            <ac:spMk id="4" creationId="{19D069A2-A2A8-FE48-DA2B-CEB398C704E0}"/>
          </ac:spMkLst>
        </pc:spChg>
        <pc:spChg chg="add mod">
          <ac:chgData name="Pamela Castillo Toro" userId="c63d7c15-9a14-4686-bde7-54775351dc27" providerId="ADAL" clId="{676373F3-600E-4450-97EF-31AA258AA6DC}" dt="2024-10-10T20:01:24.225" v="344" actId="12"/>
          <ac:spMkLst>
            <pc:docMk/>
            <pc:sldMk cId="2528145582" sldId="3481"/>
            <ac:spMk id="5" creationId="{CDA7220B-09DD-5873-41B2-8C3F992C6F87}"/>
          </ac:spMkLst>
        </pc:spChg>
      </pc:sldChg>
      <pc:sldChg chg="new del">
        <pc:chgData name="Pamela Castillo Toro" userId="c63d7c15-9a14-4686-bde7-54775351dc27" providerId="ADAL" clId="{676373F3-600E-4450-97EF-31AA258AA6DC}" dt="2024-10-17T17:52:33.087" v="959" actId="47"/>
        <pc:sldMkLst>
          <pc:docMk/>
          <pc:sldMk cId="1935405659" sldId="3482"/>
        </pc:sldMkLst>
      </pc:sldChg>
      <pc:sldChg chg="delSp add del setBg delDesignElem">
        <pc:chgData name="Pamela Castillo Toro" userId="c63d7c15-9a14-4686-bde7-54775351dc27" providerId="ADAL" clId="{676373F3-600E-4450-97EF-31AA258AA6DC}" dt="2024-10-09T20:18:26.679" v="33" actId="47"/>
        <pc:sldMkLst>
          <pc:docMk/>
          <pc:sldMk cId="2790106542" sldId="3483"/>
        </pc:sldMkLst>
        <pc:spChg chg="del">
          <ac:chgData name="Pamela Castillo Toro" userId="c63d7c15-9a14-4686-bde7-54775351dc27" providerId="ADAL" clId="{676373F3-600E-4450-97EF-31AA258AA6DC}" dt="2024-10-09T20:18:00.815" v="27"/>
          <ac:spMkLst>
            <pc:docMk/>
            <pc:sldMk cId="2790106542" sldId="3483"/>
            <ac:spMk id="12" creationId="{083B5A64-C07C-76CC-D141-E1B064377CBD}"/>
          </ac:spMkLst>
        </pc:spChg>
      </pc:sldChg>
      <pc:sldChg chg="modSp add mod ord modNotesTx">
        <pc:chgData name="Pamela Castillo Toro" userId="c63d7c15-9a14-4686-bde7-54775351dc27" providerId="ADAL" clId="{676373F3-600E-4450-97EF-31AA258AA6DC}" dt="2024-10-17T20:12:57.398" v="1040" actId="20578"/>
        <pc:sldMkLst>
          <pc:docMk/>
          <pc:sldMk cId="4176060022" sldId="3483"/>
        </pc:sldMkLst>
        <pc:spChg chg="mod">
          <ac:chgData name="Pamela Castillo Toro" userId="c63d7c15-9a14-4686-bde7-54775351dc27" providerId="ADAL" clId="{676373F3-600E-4450-97EF-31AA258AA6DC}" dt="2024-10-09T20:30:56.422" v="103" actId="20577"/>
          <ac:spMkLst>
            <pc:docMk/>
            <pc:sldMk cId="4176060022" sldId="3483"/>
            <ac:spMk id="7" creationId="{7AEAE361-5E12-1D9F-9E04-09AC3C421674}"/>
          </ac:spMkLst>
        </pc:spChg>
        <pc:graphicFrameChg chg="mod">
          <ac:chgData name="Pamela Castillo Toro" userId="c63d7c15-9a14-4686-bde7-54775351dc27" providerId="ADAL" clId="{676373F3-600E-4450-97EF-31AA258AA6DC}" dt="2024-10-17T20:12:57.398" v="1040" actId="20578"/>
          <ac:graphicFrameMkLst>
            <pc:docMk/>
            <pc:sldMk cId="4176060022" sldId="3483"/>
            <ac:graphicFrameMk id="4" creationId="{C77B998B-1733-DF31-DF52-DE1B8A9BD44A}"/>
          </ac:graphicFrameMkLst>
        </pc:graphicFrameChg>
      </pc:sldChg>
      <pc:sldChg chg="add del">
        <pc:chgData name="Pamela Castillo Toro" userId="c63d7c15-9a14-4686-bde7-54775351dc27" providerId="ADAL" clId="{676373F3-600E-4450-97EF-31AA258AA6DC}" dt="2024-10-17T17:52:30.899" v="956" actId="47"/>
        <pc:sldMkLst>
          <pc:docMk/>
          <pc:sldMk cId="595670736" sldId="3484"/>
        </pc:sldMkLst>
      </pc:sldChg>
      <pc:sldChg chg="delSp add del setBg delDesignElem">
        <pc:chgData name="Pamela Castillo Toro" userId="c63d7c15-9a14-4686-bde7-54775351dc27" providerId="ADAL" clId="{676373F3-600E-4450-97EF-31AA258AA6DC}" dt="2024-10-09T20:18:25.723" v="32" actId="47"/>
        <pc:sldMkLst>
          <pc:docMk/>
          <pc:sldMk cId="2556710105" sldId="3484"/>
        </pc:sldMkLst>
        <pc:spChg chg="del">
          <ac:chgData name="Pamela Castillo Toro" userId="c63d7c15-9a14-4686-bde7-54775351dc27" providerId="ADAL" clId="{676373F3-600E-4450-97EF-31AA258AA6DC}" dt="2024-10-09T20:18:08.161" v="29"/>
          <ac:spMkLst>
            <pc:docMk/>
            <pc:sldMk cId="2556710105" sldId="3484"/>
            <ac:spMk id="12" creationId="{04597A75-03D6-D137-E5DE-E9AC6E40D2B6}"/>
          </ac:spMkLst>
        </pc:spChg>
      </pc:sldChg>
      <pc:sldChg chg="delSp add del setBg delDesignElem">
        <pc:chgData name="Pamela Castillo Toro" userId="c63d7c15-9a14-4686-bde7-54775351dc27" providerId="ADAL" clId="{676373F3-600E-4450-97EF-31AA258AA6DC}" dt="2024-10-09T20:18:37.257" v="36" actId="47"/>
        <pc:sldMkLst>
          <pc:docMk/>
          <pc:sldMk cId="732357899" sldId="3485"/>
        </pc:sldMkLst>
        <pc:spChg chg="del">
          <ac:chgData name="Pamela Castillo Toro" userId="c63d7c15-9a14-4686-bde7-54775351dc27" providerId="ADAL" clId="{676373F3-600E-4450-97EF-31AA258AA6DC}" dt="2024-10-09T20:18:21.733" v="31"/>
          <ac:spMkLst>
            <pc:docMk/>
            <pc:sldMk cId="732357899" sldId="3485"/>
            <ac:spMk id="12" creationId="{22434E91-469D-B387-7921-2E9942744F4C}"/>
          </ac:spMkLst>
        </pc:spChg>
      </pc:sldChg>
      <pc:sldChg chg="addSp delSp modSp add mod ord modNotesTx">
        <pc:chgData name="Pamela Castillo Toro" userId="c63d7c15-9a14-4686-bde7-54775351dc27" providerId="ADAL" clId="{676373F3-600E-4450-97EF-31AA258AA6DC}" dt="2024-10-18T17:57:22.576" v="1124" actId="6549"/>
        <pc:sldMkLst>
          <pc:docMk/>
          <pc:sldMk cId="1679260200" sldId="3485"/>
        </pc:sldMkLst>
        <pc:spChg chg="mod">
          <ac:chgData name="Pamela Castillo Toro" userId="c63d7c15-9a14-4686-bde7-54775351dc27" providerId="ADAL" clId="{676373F3-600E-4450-97EF-31AA258AA6DC}" dt="2024-10-14T13:14:48.343" v="594" actId="20577"/>
          <ac:spMkLst>
            <pc:docMk/>
            <pc:sldMk cId="1679260200" sldId="3485"/>
            <ac:spMk id="7" creationId="{BB8506AB-B511-1DE5-ABE7-ABDFC1E4B4D0}"/>
          </ac:spMkLst>
        </pc:spChg>
        <pc:spChg chg="add mod">
          <ac:chgData name="Pamela Castillo Toro" userId="c63d7c15-9a14-4686-bde7-54775351dc27" providerId="ADAL" clId="{676373F3-600E-4450-97EF-31AA258AA6DC}" dt="2024-10-11T19:58:37.165" v="587"/>
          <ac:spMkLst>
            <pc:docMk/>
            <pc:sldMk cId="1679260200" sldId="3485"/>
            <ac:spMk id="8" creationId="{48268650-748C-0C99-BE4B-E36DBC300A47}"/>
          </ac:spMkLst>
        </pc:spChg>
        <pc:spChg chg="add mod">
          <ac:chgData name="Pamela Castillo Toro" userId="c63d7c15-9a14-4686-bde7-54775351dc27" providerId="ADAL" clId="{676373F3-600E-4450-97EF-31AA258AA6DC}" dt="2024-10-17T17:51:50.335" v="944" actId="113"/>
          <ac:spMkLst>
            <pc:docMk/>
            <pc:sldMk cId="1679260200" sldId="3485"/>
            <ac:spMk id="9" creationId="{BCB2C4C3-F647-CE66-2D1D-16A81684C626}"/>
          </ac:spMkLst>
        </pc:spChg>
        <pc:grpChg chg="add mod">
          <ac:chgData name="Pamela Castillo Toro" userId="c63d7c15-9a14-4686-bde7-54775351dc27" providerId="ADAL" clId="{676373F3-600E-4450-97EF-31AA258AA6DC}" dt="2024-10-11T19:58:45.901" v="590" actId="1076"/>
          <ac:grpSpMkLst>
            <pc:docMk/>
            <pc:sldMk cId="1679260200" sldId="3485"/>
            <ac:grpSpMk id="2" creationId="{6D7B96C7-8FE2-551C-050F-A401E8C8226D}"/>
          </ac:grpSpMkLst>
        </pc:grpChg>
        <pc:graphicFrameChg chg="add del mod">
          <ac:chgData name="Pamela Castillo Toro" userId="c63d7c15-9a14-4686-bde7-54775351dc27" providerId="ADAL" clId="{676373F3-600E-4450-97EF-31AA258AA6DC}" dt="2024-10-11T19:56:25.206" v="585" actId="478"/>
          <ac:graphicFrameMkLst>
            <pc:docMk/>
            <pc:sldMk cId="1679260200" sldId="3485"/>
            <ac:graphicFrameMk id="4" creationId="{48F0A9A8-8AEE-2EFC-AF25-026841428197}"/>
          </ac:graphicFrameMkLst>
        </pc:graphicFrameChg>
        <pc:graphicFrameChg chg="add mod">
          <ac:chgData name="Pamela Castillo Toro" userId="c63d7c15-9a14-4686-bde7-54775351dc27" providerId="ADAL" clId="{676373F3-600E-4450-97EF-31AA258AA6DC}" dt="2024-10-17T20:05:58.667" v="978"/>
          <ac:graphicFrameMkLst>
            <pc:docMk/>
            <pc:sldMk cId="1679260200" sldId="3485"/>
            <ac:graphicFrameMk id="4" creationId="{F4572342-0170-414A-822D-DD4634ECA96B}"/>
          </ac:graphicFrameMkLst>
        </pc:graphicFrameChg>
        <pc:picChg chg="add del mod">
          <ac:chgData name="Pamela Castillo Toro" userId="c63d7c15-9a14-4686-bde7-54775351dc27" providerId="ADAL" clId="{676373F3-600E-4450-97EF-31AA258AA6DC}" dt="2024-10-17T15:35:32.636" v="901" actId="478"/>
          <ac:picMkLst>
            <pc:docMk/>
            <pc:sldMk cId="1679260200" sldId="3485"/>
            <ac:picMk id="5" creationId="{BD5EAB74-FC09-FF5C-6E2C-337ABF83B248}"/>
          </ac:picMkLst>
        </pc:picChg>
      </pc:sldChg>
      <pc:sldChg chg="modSp add mod ord modNotesTx">
        <pc:chgData name="Pamela Castillo Toro" userId="c63d7c15-9a14-4686-bde7-54775351dc27" providerId="ADAL" clId="{676373F3-600E-4450-97EF-31AA258AA6DC}" dt="2024-10-17T20:19:35.328" v="1055" actId="6549"/>
        <pc:sldMkLst>
          <pc:docMk/>
          <pc:sldMk cId="1585601863" sldId="3486"/>
        </pc:sldMkLst>
        <pc:spChg chg="mod">
          <ac:chgData name="Pamela Castillo Toro" userId="c63d7c15-9a14-4686-bde7-54775351dc27" providerId="ADAL" clId="{676373F3-600E-4450-97EF-31AA258AA6DC}" dt="2024-10-14T13:15:55.011" v="603"/>
          <ac:spMkLst>
            <pc:docMk/>
            <pc:sldMk cId="1585601863" sldId="3486"/>
            <ac:spMk id="7" creationId="{2D593191-788C-F378-E4E8-EE3CE82385F5}"/>
          </ac:spMkLst>
        </pc:spChg>
        <pc:graphicFrameChg chg="mod">
          <ac:chgData name="Pamela Castillo Toro" userId="c63d7c15-9a14-4686-bde7-54775351dc27" providerId="ADAL" clId="{676373F3-600E-4450-97EF-31AA258AA6DC}" dt="2024-10-17T20:07:30.392" v="981" actId="120"/>
          <ac:graphicFrameMkLst>
            <pc:docMk/>
            <pc:sldMk cId="1585601863" sldId="3486"/>
            <ac:graphicFrameMk id="4" creationId="{484805A3-9AB7-85E5-C890-0EBD18D7C13A}"/>
          </ac:graphicFrameMkLst>
        </pc:graphicFrameChg>
      </pc:sldChg>
      <pc:sldChg chg="new del">
        <pc:chgData name="Pamela Castillo Toro" userId="c63d7c15-9a14-4686-bde7-54775351dc27" providerId="ADAL" clId="{676373F3-600E-4450-97EF-31AA258AA6DC}" dt="2024-10-09T20:18:34.654" v="35" actId="680"/>
        <pc:sldMkLst>
          <pc:docMk/>
          <pc:sldMk cId="2204658020" sldId="3486"/>
        </pc:sldMkLst>
      </pc:sldChg>
      <pc:sldChg chg="modSp add mod ord modNotesTx">
        <pc:chgData name="Pamela Castillo Toro" userId="c63d7c15-9a14-4686-bde7-54775351dc27" providerId="ADAL" clId="{676373F3-600E-4450-97EF-31AA258AA6DC}" dt="2024-10-17T20:19:52.648" v="1059" actId="6549"/>
        <pc:sldMkLst>
          <pc:docMk/>
          <pc:sldMk cId="1140914455" sldId="3487"/>
        </pc:sldMkLst>
        <pc:spChg chg="mod">
          <ac:chgData name="Pamela Castillo Toro" userId="c63d7c15-9a14-4686-bde7-54775351dc27" providerId="ADAL" clId="{676373F3-600E-4450-97EF-31AA258AA6DC}" dt="2024-10-17T17:49:59.027" v="939" actId="113"/>
          <ac:spMkLst>
            <pc:docMk/>
            <pc:sldMk cId="1140914455" sldId="3487"/>
            <ac:spMk id="7" creationId="{28636AC0-374F-A1AA-106C-1B5BE2287597}"/>
          </ac:spMkLst>
        </pc:spChg>
        <pc:graphicFrameChg chg="mod">
          <ac:chgData name="Pamela Castillo Toro" userId="c63d7c15-9a14-4686-bde7-54775351dc27" providerId="ADAL" clId="{676373F3-600E-4450-97EF-31AA258AA6DC}" dt="2024-10-17T17:51:10.669" v="940" actId="113"/>
          <ac:graphicFrameMkLst>
            <pc:docMk/>
            <pc:sldMk cId="1140914455" sldId="3487"/>
            <ac:graphicFrameMk id="4" creationId="{D86F2B12-3A8D-64BF-2493-0FF7A3C0997B}"/>
          </ac:graphicFrameMkLst>
        </pc:graphicFrameChg>
      </pc:sldChg>
      <pc:sldChg chg="addSp delSp modSp add del mod">
        <pc:chgData name="Pamela Castillo Toro" userId="c63d7c15-9a14-4686-bde7-54775351dc27" providerId="ADAL" clId="{676373F3-600E-4450-97EF-31AA258AA6DC}" dt="2024-10-14T16:09:42.548" v="677" actId="47"/>
        <pc:sldMkLst>
          <pc:docMk/>
          <pc:sldMk cId="4007657207" sldId="3488"/>
        </pc:sldMkLst>
        <pc:spChg chg="add del mod">
          <ac:chgData name="Pamela Castillo Toro" userId="c63d7c15-9a14-4686-bde7-54775351dc27" providerId="ADAL" clId="{676373F3-600E-4450-97EF-31AA258AA6DC}" dt="2024-10-10T20:00:50.808" v="336"/>
          <ac:spMkLst>
            <pc:docMk/>
            <pc:sldMk cId="4007657207" sldId="3488"/>
            <ac:spMk id="2" creationId="{253E5F3C-09BB-A29B-A6BA-D71F05CCF448}"/>
          </ac:spMkLst>
        </pc:spChg>
        <pc:spChg chg="mod">
          <ac:chgData name="Pamela Castillo Toro" userId="c63d7c15-9a14-4686-bde7-54775351dc27" providerId="ADAL" clId="{676373F3-600E-4450-97EF-31AA258AA6DC}" dt="2024-10-10T20:03:19.653" v="496" actId="20577"/>
          <ac:spMkLst>
            <pc:docMk/>
            <pc:sldMk cId="4007657207" sldId="3488"/>
            <ac:spMk id="6" creationId="{A0530DEF-2181-CA1A-5766-D02391CB01E5}"/>
          </ac:spMkLst>
        </pc:spChg>
        <pc:graphicFrameChg chg="del mod">
          <ac:chgData name="Pamela Castillo Toro" userId="c63d7c15-9a14-4686-bde7-54775351dc27" providerId="ADAL" clId="{676373F3-600E-4450-97EF-31AA258AA6DC}" dt="2024-10-10T19:59:35.962" v="180" actId="478"/>
          <ac:graphicFrameMkLst>
            <pc:docMk/>
            <pc:sldMk cId="4007657207" sldId="3488"/>
            <ac:graphicFrameMk id="4" creationId="{7E67C5E9-6D0B-4A97-5DEB-7CEF49CA2FDD}"/>
          </ac:graphicFrameMkLst>
        </pc:graphicFrameChg>
      </pc:sldChg>
      <pc:sldChg chg="addSp delSp modSp add mod ord modNotesTx">
        <pc:chgData name="Pamela Castillo Toro" userId="c63d7c15-9a14-4686-bde7-54775351dc27" providerId="ADAL" clId="{676373F3-600E-4450-97EF-31AA258AA6DC}" dt="2024-10-17T20:19:48.269" v="1058" actId="6549"/>
        <pc:sldMkLst>
          <pc:docMk/>
          <pc:sldMk cId="681212846" sldId="3489"/>
        </pc:sldMkLst>
        <pc:spChg chg="mod">
          <ac:chgData name="Pamela Castillo Toro" userId="c63d7c15-9a14-4686-bde7-54775351dc27" providerId="ADAL" clId="{676373F3-600E-4450-97EF-31AA258AA6DC}" dt="2024-10-10T20:09:41.899" v="507" actId="26606"/>
          <ac:spMkLst>
            <pc:docMk/>
            <pc:sldMk cId="681212846" sldId="3489"/>
            <ac:spMk id="3" creationId="{B91E33FD-F168-43B2-4A05-3D246A93B421}"/>
          </ac:spMkLst>
        </pc:spChg>
        <pc:spChg chg="mod">
          <ac:chgData name="Pamela Castillo Toro" userId="c63d7c15-9a14-4686-bde7-54775351dc27" providerId="ADAL" clId="{676373F3-600E-4450-97EF-31AA258AA6DC}" dt="2024-10-10T20:12:10.373" v="511" actId="20577"/>
          <ac:spMkLst>
            <pc:docMk/>
            <pc:sldMk cId="681212846" sldId="3489"/>
            <ac:spMk id="7" creationId="{5547E954-E347-45FE-9B77-2BDAFE1EE814}"/>
          </ac:spMkLst>
        </pc:spChg>
        <pc:spChg chg="add del">
          <ac:chgData name="Pamela Castillo Toro" userId="c63d7c15-9a14-4686-bde7-54775351dc27" providerId="ADAL" clId="{676373F3-600E-4450-97EF-31AA258AA6DC}" dt="2024-10-10T20:09:41.899" v="507" actId="26606"/>
          <ac:spMkLst>
            <pc:docMk/>
            <pc:sldMk cId="681212846" sldId="3489"/>
            <ac:spMk id="12" creationId="{B1700997-9BBA-7539-8E8B-944A9196BFC0}"/>
          </ac:spMkLst>
        </pc:spChg>
        <pc:spChg chg="add del">
          <ac:chgData name="Pamela Castillo Toro" userId="c63d7c15-9a14-4686-bde7-54775351dc27" providerId="ADAL" clId="{676373F3-600E-4450-97EF-31AA258AA6DC}" dt="2024-10-10T20:09:41.899" v="507" actId="26606"/>
          <ac:spMkLst>
            <pc:docMk/>
            <pc:sldMk cId="681212846" sldId="3489"/>
            <ac:spMk id="14" creationId="{12609869-9E80-471B-A487-A53288E0E791}"/>
          </ac:spMkLst>
        </pc:spChg>
        <pc:spChg chg="add del">
          <ac:chgData name="Pamela Castillo Toro" userId="c63d7c15-9a14-4686-bde7-54775351dc27" providerId="ADAL" clId="{676373F3-600E-4450-97EF-31AA258AA6DC}" dt="2024-10-10T20:09:41.899" v="507" actId="26606"/>
          <ac:spMkLst>
            <pc:docMk/>
            <pc:sldMk cId="681212846" sldId="3489"/>
            <ac:spMk id="15" creationId="{7004738A-9D34-43E8-97D2-CA0EED4F8BE0}"/>
          </ac:spMkLst>
        </pc:spChg>
        <pc:spChg chg="add del">
          <ac:chgData name="Pamela Castillo Toro" userId="c63d7c15-9a14-4686-bde7-54775351dc27" providerId="ADAL" clId="{676373F3-600E-4450-97EF-31AA258AA6DC}" dt="2024-10-10T20:07:55.976" v="505" actId="26606"/>
          <ac:spMkLst>
            <pc:docMk/>
            <pc:sldMk cId="681212846" sldId="3489"/>
            <ac:spMk id="19" creationId="{DF8BC164-E230-753F-2C7E-B4EE7BA77CF1}"/>
          </ac:spMkLst>
        </pc:spChg>
        <pc:spChg chg="add del">
          <ac:chgData name="Pamela Castillo Toro" userId="c63d7c15-9a14-4686-bde7-54775351dc27" providerId="ADAL" clId="{676373F3-600E-4450-97EF-31AA258AA6DC}" dt="2024-10-10T20:09:41.899" v="507" actId="26606"/>
          <ac:spMkLst>
            <pc:docMk/>
            <pc:sldMk cId="681212846" sldId="3489"/>
            <ac:spMk id="21" creationId="{B8B8D07F-F13E-443E-BA68-2D26672D76B9}"/>
          </ac:spMkLst>
        </pc:spChg>
        <pc:spChg chg="add del">
          <ac:chgData name="Pamela Castillo Toro" userId="c63d7c15-9a14-4686-bde7-54775351dc27" providerId="ADAL" clId="{676373F3-600E-4450-97EF-31AA258AA6DC}" dt="2024-10-10T20:09:41.899" v="507" actId="26606"/>
          <ac:spMkLst>
            <pc:docMk/>
            <pc:sldMk cId="681212846" sldId="3489"/>
            <ac:spMk id="23" creationId="{2813A4FA-24A5-41ED-A534-3807D1B2F344}"/>
          </ac:spMkLst>
        </pc:spChg>
        <pc:spChg chg="add del">
          <ac:chgData name="Pamela Castillo Toro" userId="c63d7c15-9a14-4686-bde7-54775351dc27" providerId="ADAL" clId="{676373F3-600E-4450-97EF-31AA258AA6DC}" dt="2024-10-10T20:09:41.899" v="507" actId="26606"/>
          <ac:spMkLst>
            <pc:docMk/>
            <pc:sldMk cId="681212846" sldId="3489"/>
            <ac:spMk id="25" creationId="{C3944F27-CA70-4E84-A51A-E6BF89558979}"/>
          </ac:spMkLst>
        </pc:spChg>
        <pc:graphicFrameChg chg="mod modGraphic">
          <ac:chgData name="Pamela Castillo Toro" userId="c63d7c15-9a14-4686-bde7-54775351dc27" providerId="ADAL" clId="{676373F3-600E-4450-97EF-31AA258AA6DC}" dt="2024-10-17T17:51:18.623" v="941" actId="113"/>
          <ac:graphicFrameMkLst>
            <pc:docMk/>
            <pc:sldMk cId="681212846" sldId="3489"/>
            <ac:graphicFrameMk id="4" creationId="{52230074-4C99-7ABD-D3B8-6EAF5A5414DB}"/>
          </ac:graphicFrameMkLst>
        </pc:graphicFrameChg>
        <pc:picChg chg="add mod ord">
          <ac:chgData name="Pamela Castillo Toro" userId="c63d7c15-9a14-4686-bde7-54775351dc27" providerId="ADAL" clId="{676373F3-600E-4450-97EF-31AA258AA6DC}" dt="2024-10-10T20:16:16.486" v="538" actId="1076"/>
          <ac:picMkLst>
            <pc:docMk/>
            <pc:sldMk cId="681212846" sldId="3489"/>
            <ac:picMk id="5" creationId="{97C52AF1-601E-44AF-C5AF-453BC628B630}"/>
          </ac:picMkLst>
        </pc:picChg>
        <pc:cxnChg chg="add del">
          <ac:chgData name="Pamela Castillo Toro" userId="c63d7c15-9a14-4686-bde7-54775351dc27" providerId="ADAL" clId="{676373F3-600E-4450-97EF-31AA258AA6DC}" dt="2024-10-10T20:07:55.976" v="505" actId="26606"/>
          <ac:cxnSpMkLst>
            <pc:docMk/>
            <pc:sldMk cId="681212846" sldId="3489"/>
            <ac:cxnSpMk id="17" creationId="{FC23E3B9-5ABF-58B3-E2B0-E9A5DAA90037}"/>
          </ac:cxnSpMkLst>
        </pc:cxnChg>
      </pc:sldChg>
      <pc:sldChg chg="modSp add mod ord modNotesTx">
        <pc:chgData name="Pamela Castillo Toro" userId="c63d7c15-9a14-4686-bde7-54775351dc27" providerId="ADAL" clId="{676373F3-600E-4450-97EF-31AA258AA6DC}" dt="2024-10-17T20:19:28.837" v="1054" actId="6549"/>
        <pc:sldMkLst>
          <pc:docMk/>
          <pc:sldMk cId="220861242" sldId="3490"/>
        </pc:sldMkLst>
        <pc:spChg chg="mod">
          <ac:chgData name="Pamela Castillo Toro" userId="c63d7c15-9a14-4686-bde7-54775351dc27" providerId="ADAL" clId="{676373F3-600E-4450-97EF-31AA258AA6DC}" dt="2024-10-14T16:04:51.277" v="651"/>
          <ac:spMkLst>
            <pc:docMk/>
            <pc:sldMk cId="220861242" sldId="3490"/>
            <ac:spMk id="7" creationId="{DA9CC53A-67B1-4CD3-E2EE-249EC6C59956}"/>
          </ac:spMkLst>
        </pc:spChg>
        <pc:graphicFrameChg chg="mod">
          <ac:chgData name="Pamela Castillo Toro" userId="c63d7c15-9a14-4686-bde7-54775351dc27" providerId="ADAL" clId="{676373F3-600E-4450-97EF-31AA258AA6DC}" dt="2024-10-17T20:18:05.719" v="1053" actId="20577"/>
          <ac:graphicFrameMkLst>
            <pc:docMk/>
            <pc:sldMk cId="220861242" sldId="3490"/>
            <ac:graphicFrameMk id="4" creationId="{014C4175-84F8-C6DB-91A9-3F897643BD6B}"/>
          </ac:graphicFrameMkLst>
        </pc:graphicFrameChg>
      </pc:sldChg>
      <pc:sldChg chg="add del ord">
        <pc:chgData name="Pamela Castillo Toro" userId="c63d7c15-9a14-4686-bde7-54775351dc27" providerId="ADAL" clId="{676373F3-600E-4450-97EF-31AA258AA6DC}" dt="2024-10-17T17:52:24.801" v="952" actId="47"/>
        <pc:sldMkLst>
          <pc:docMk/>
          <pc:sldMk cId="1052273119" sldId="3491"/>
        </pc:sldMkLst>
      </pc:sldChg>
      <pc:sldChg chg="new del">
        <pc:chgData name="Pamela Castillo Toro" userId="c63d7c15-9a14-4686-bde7-54775351dc27" providerId="ADAL" clId="{676373F3-600E-4450-97EF-31AA258AA6DC}" dt="2024-10-14T16:09:29.488" v="672" actId="47"/>
        <pc:sldMkLst>
          <pc:docMk/>
          <pc:sldMk cId="1970139240" sldId="3492"/>
        </pc:sldMkLst>
      </pc:sldChg>
      <pc:sldChg chg="addSp modSp new del mod ord">
        <pc:chgData name="Pamela Castillo Toro" userId="c63d7c15-9a14-4686-bde7-54775351dc27" providerId="ADAL" clId="{676373F3-600E-4450-97EF-31AA258AA6DC}" dt="2024-10-17T17:52:37.151" v="966" actId="47"/>
        <pc:sldMkLst>
          <pc:docMk/>
          <pc:sldMk cId="3076146762" sldId="3492"/>
        </pc:sldMkLst>
        <pc:spChg chg="add mod">
          <ac:chgData name="Pamela Castillo Toro" userId="c63d7c15-9a14-4686-bde7-54775351dc27" providerId="ADAL" clId="{676373F3-600E-4450-97EF-31AA258AA6DC}" dt="2024-10-14T16:10:19.554" v="704" actId="113"/>
          <ac:spMkLst>
            <pc:docMk/>
            <pc:sldMk cId="3076146762" sldId="3492"/>
            <ac:spMk id="5" creationId="{AE3491C6-E102-DBFA-AF44-EE71DBD15C29}"/>
          </ac:spMkLst>
        </pc:spChg>
      </pc:sldChg>
      <pc:sldChg chg="add del">
        <pc:chgData name="Pamela Castillo Toro" userId="c63d7c15-9a14-4686-bde7-54775351dc27" providerId="ADAL" clId="{676373F3-600E-4450-97EF-31AA258AA6DC}" dt="2024-10-17T17:52:27.458" v="953" actId="47"/>
        <pc:sldMkLst>
          <pc:docMk/>
          <pc:sldMk cId="2702002394" sldId="3493"/>
        </pc:sldMkLst>
      </pc:sldChg>
      <pc:sldChg chg="add ord">
        <pc:chgData name="Pamela Castillo Toro" userId="c63d7c15-9a14-4686-bde7-54775351dc27" providerId="ADAL" clId="{676373F3-600E-4450-97EF-31AA258AA6DC}" dt="2024-10-17T17:52:19.042" v="949"/>
        <pc:sldMkLst>
          <pc:docMk/>
          <pc:sldMk cId="804304303" sldId="3494"/>
        </pc:sldMkLst>
      </pc:sldChg>
      <pc:sldMasterChg chg="delSldLayout">
        <pc:chgData name="Pamela Castillo Toro" userId="c63d7c15-9a14-4686-bde7-54775351dc27" providerId="ADAL" clId="{676373F3-600E-4450-97EF-31AA258AA6DC}" dt="2024-10-17T17:52:33.542" v="960" actId="47"/>
        <pc:sldMasterMkLst>
          <pc:docMk/>
          <pc:sldMasterMk cId="852140986" sldId="2147483762"/>
        </pc:sldMasterMkLst>
        <pc:sldLayoutChg chg="del">
          <pc:chgData name="Pamela Castillo Toro" userId="c63d7c15-9a14-4686-bde7-54775351dc27" providerId="ADAL" clId="{676373F3-600E-4450-97EF-31AA258AA6DC}" dt="2024-10-17T17:52:33.542" v="960" actId="47"/>
          <pc:sldLayoutMkLst>
            <pc:docMk/>
            <pc:sldMasterMk cId="852140986" sldId="2147483762"/>
            <pc:sldLayoutMk cId="3237868064" sldId="214748379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minenergia-my.sharepoint.com/personal/pcastillo_minenergia_cl/Documents/UTE/MEPS/Motores/Motor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[Motores.xlsx]Cantidad por Clase!TablaDinámica1</c:name>
    <c:fmtId val="10"/>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L"/>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'Cantidad por Clase'!$B$3:$B$4</c:f>
              <c:strCache>
                <c:ptCount val="1"/>
                <c:pt idx="0">
                  <c:v>IE3</c:v>
                </c:pt>
              </c:strCache>
            </c:strRef>
          </c:tx>
          <c:spPr>
            <a:solidFill>
              <a:schemeClr val="accent1"/>
            </a:solidFill>
            <a:ln>
              <a:noFill/>
            </a:ln>
            <a:effectLst/>
          </c:spPr>
          <c:invertIfNegative val="0"/>
          <c:cat>
            <c:strRef>
              <c:f>'Cantidad por Clase'!$A$5:$A$19</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'Cantidad por Clase'!$B$5:$B$19</c:f>
              <c:numCache>
                <c:formatCode>General</c:formatCode>
                <c:ptCount val="14"/>
                <c:pt idx="0">
                  <c:v>2426</c:v>
                </c:pt>
                <c:pt idx="1">
                  <c:v>1674</c:v>
                </c:pt>
                <c:pt idx="2">
                  <c:v>2882</c:v>
                </c:pt>
                <c:pt idx="3">
                  <c:v>2924</c:v>
                </c:pt>
                <c:pt idx="4">
                  <c:v>2210</c:v>
                </c:pt>
                <c:pt idx="5">
                  <c:v>740</c:v>
                </c:pt>
                <c:pt idx="6">
                  <c:v>698</c:v>
                </c:pt>
                <c:pt idx="7">
                  <c:v>352</c:v>
                </c:pt>
                <c:pt idx="8">
                  <c:v>670</c:v>
                </c:pt>
                <c:pt idx="9">
                  <c:v>461</c:v>
                </c:pt>
                <c:pt idx="10">
                  <c:v>784</c:v>
                </c:pt>
                <c:pt idx="11">
                  <c:v>901</c:v>
                </c:pt>
                <c:pt idx="12">
                  <c:v>305</c:v>
                </c:pt>
                <c:pt idx="13">
                  <c:v>67</c:v>
                </c:pt>
              </c:numCache>
            </c:numRef>
          </c:val>
          <c:extLst>
            <c:ext xmlns:c16="http://schemas.microsoft.com/office/drawing/2014/chart" uri="{C3380CC4-5D6E-409C-BE32-E72D297353CC}">
              <c16:uniqueId val="{00000000-FEEE-4DB1-AE70-A6B4D2FBBE06}"/>
            </c:ext>
          </c:extLst>
        </c:ser>
        <c:ser>
          <c:idx val="1"/>
          <c:order val="1"/>
          <c:tx>
            <c:strRef>
              <c:f>'Cantidad por Clase'!$C$3:$C$4</c:f>
              <c:strCache>
                <c:ptCount val="1"/>
                <c:pt idx="0">
                  <c:v>IE2</c:v>
                </c:pt>
              </c:strCache>
            </c:strRef>
          </c:tx>
          <c:spPr>
            <a:solidFill>
              <a:schemeClr val="accent2"/>
            </a:solidFill>
            <a:ln>
              <a:noFill/>
            </a:ln>
            <a:effectLst/>
          </c:spPr>
          <c:invertIfNegative val="0"/>
          <c:cat>
            <c:strRef>
              <c:f>'Cantidad por Clase'!$A$5:$A$19</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'Cantidad por Clase'!$C$5:$C$19</c:f>
              <c:numCache>
                <c:formatCode>General</c:formatCode>
                <c:ptCount val="14"/>
                <c:pt idx="0">
                  <c:v>4276</c:v>
                </c:pt>
                <c:pt idx="1">
                  <c:v>2877</c:v>
                </c:pt>
                <c:pt idx="2">
                  <c:v>3309</c:v>
                </c:pt>
                <c:pt idx="3">
                  <c:v>3197</c:v>
                </c:pt>
                <c:pt idx="4">
                  <c:v>3473</c:v>
                </c:pt>
                <c:pt idx="5">
                  <c:v>4622</c:v>
                </c:pt>
                <c:pt idx="6">
                  <c:v>5179</c:v>
                </c:pt>
                <c:pt idx="7">
                  <c:v>8827</c:v>
                </c:pt>
                <c:pt idx="8">
                  <c:v>12343</c:v>
                </c:pt>
                <c:pt idx="9">
                  <c:v>8005</c:v>
                </c:pt>
                <c:pt idx="10">
                  <c:v>9907</c:v>
                </c:pt>
                <c:pt idx="11">
                  <c:v>13867</c:v>
                </c:pt>
                <c:pt idx="12">
                  <c:v>6183</c:v>
                </c:pt>
                <c:pt idx="13">
                  <c:v>3697</c:v>
                </c:pt>
              </c:numCache>
            </c:numRef>
          </c:val>
          <c:extLst>
            <c:ext xmlns:c16="http://schemas.microsoft.com/office/drawing/2014/chart" uri="{C3380CC4-5D6E-409C-BE32-E72D297353CC}">
              <c16:uniqueId val="{00000001-FEEE-4DB1-AE70-A6B4D2FBBE06}"/>
            </c:ext>
          </c:extLst>
        </c:ser>
        <c:ser>
          <c:idx val="2"/>
          <c:order val="2"/>
          <c:tx>
            <c:strRef>
              <c:f>'Cantidad por Clase'!$D$3:$D$4</c:f>
              <c:strCache>
                <c:ptCount val="1"/>
                <c:pt idx="0">
                  <c:v>IE1</c:v>
                </c:pt>
              </c:strCache>
            </c:strRef>
          </c:tx>
          <c:spPr>
            <a:solidFill>
              <a:schemeClr val="accent3"/>
            </a:solidFill>
            <a:ln>
              <a:noFill/>
            </a:ln>
            <a:effectLst/>
          </c:spPr>
          <c:invertIfNegative val="0"/>
          <c:cat>
            <c:strRef>
              <c:f>'Cantidad por Clase'!$A$5:$A$19</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'Cantidad por Clase'!$D$5:$D$19</c:f>
              <c:numCache>
                <c:formatCode>General</c:formatCode>
                <c:ptCount val="14"/>
                <c:pt idx="0">
                  <c:v>11087</c:v>
                </c:pt>
                <c:pt idx="1">
                  <c:v>11336</c:v>
                </c:pt>
                <c:pt idx="2">
                  <c:v>6011</c:v>
                </c:pt>
                <c:pt idx="3">
                  <c:v>5501</c:v>
                </c:pt>
                <c:pt idx="4">
                  <c:v>5664</c:v>
                </c:pt>
                <c:pt idx="5">
                  <c:v>4841</c:v>
                </c:pt>
                <c:pt idx="6">
                  <c:v>4738</c:v>
                </c:pt>
                <c:pt idx="7">
                  <c:v>2533</c:v>
                </c:pt>
              </c:numCache>
            </c:numRef>
          </c:val>
          <c:extLst>
            <c:ext xmlns:c16="http://schemas.microsoft.com/office/drawing/2014/chart" uri="{C3380CC4-5D6E-409C-BE32-E72D297353CC}">
              <c16:uniqueId val="{00000002-FEEE-4DB1-AE70-A6B4D2FBBE06}"/>
            </c:ext>
          </c:extLst>
        </c:ser>
        <c:ser>
          <c:idx val="3"/>
          <c:order val="3"/>
          <c:tx>
            <c:strRef>
              <c:f>'Cantidad por Clase'!$E$3:$E$4</c:f>
              <c:strCache>
                <c:ptCount val="1"/>
                <c:pt idx="0">
                  <c:v>&lt;IE1</c:v>
                </c:pt>
              </c:strCache>
            </c:strRef>
          </c:tx>
          <c:spPr>
            <a:solidFill>
              <a:schemeClr val="accent4"/>
            </a:solidFill>
            <a:ln>
              <a:noFill/>
            </a:ln>
            <a:effectLst/>
          </c:spPr>
          <c:invertIfNegative val="0"/>
          <c:cat>
            <c:strRef>
              <c:f>'Cantidad por Clase'!$A$5:$A$19</c:f>
              <c:strCache>
                <c:ptCount val="14"/>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pt idx="13">
                  <c:v>2024</c:v>
                </c:pt>
              </c:strCache>
            </c:strRef>
          </c:cat>
          <c:val>
            <c:numRef>
              <c:f>'Cantidad por Clase'!$E$5:$E$19</c:f>
              <c:numCache>
                <c:formatCode>General</c:formatCode>
                <c:ptCount val="14"/>
                <c:pt idx="0">
                  <c:v>37</c:v>
                </c:pt>
                <c:pt idx="1">
                  <c:v>292</c:v>
                </c:pt>
                <c:pt idx="2">
                  <c:v>201</c:v>
                </c:pt>
                <c:pt idx="3">
                  <c:v>215</c:v>
                </c:pt>
                <c:pt idx="4">
                  <c:v>213</c:v>
                </c:pt>
                <c:pt idx="5">
                  <c:v>88</c:v>
                </c:pt>
                <c:pt idx="6">
                  <c:v>32</c:v>
                </c:pt>
              </c:numCache>
            </c:numRef>
          </c:val>
          <c:extLst>
            <c:ext xmlns:c16="http://schemas.microsoft.com/office/drawing/2014/chart" uri="{C3380CC4-5D6E-409C-BE32-E72D297353CC}">
              <c16:uniqueId val="{00000003-FEEE-4DB1-AE70-A6B4D2FBBE06}"/>
            </c:ext>
          </c:extLst>
        </c:ser>
        <c:dLbls>
          <c:showLegendKey val="0"/>
          <c:showVal val="0"/>
          <c:showCatName val="0"/>
          <c:showSerName val="0"/>
          <c:showPercent val="0"/>
          <c:showBubbleSize val="0"/>
        </c:dLbls>
        <c:gapWidth val="150"/>
        <c:overlap val="100"/>
        <c:axId val="303116847"/>
        <c:axId val="303122255"/>
      </c:barChart>
      <c:catAx>
        <c:axId val="3031168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03122255"/>
        <c:crosses val="autoZero"/>
        <c:auto val="1"/>
        <c:lblAlgn val="ctr"/>
        <c:lblOffset val="100"/>
        <c:noMultiLvlLbl val="0"/>
      </c:catAx>
      <c:valAx>
        <c:axId val="3031222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crossAx val="303116847"/>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Entry>
      <c:legendEntry>
        <c:idx val="1"/>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Entry>
      <c:legendEntry>
        <c:idx val="2"/>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Entry>
      <c:legendEntry>
        <c:idx val="3"/>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L"/>
          </a:p>
        </c:txPr>
      </c:legendEntry>
      <c:layout>
        <c:manualLayout>
          <c:xMode val="edge"/>
          <c:yMode val="edge"/>
          <c:x val="0.33297516736849248"/>
          <c:y val="0.8860392240402607"/>
          <c:w val="0.32560683495509085"/>
          <c:h val="0.1139608940308885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03264B-1951-4169-921D-F98F521D496B}"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s-CL"/>
        </a:p>
      </dgm:t>
    </dgm:pt>
    <dgm:pt modelId="{B8D34C96-1EF7-4216-8028-05B0E6206215}">
      <dgm:prSet phldrT="[Texto]" custT="1"/>
      <dgm:spPr/>
      <dgm:t>
        <a:bodyPr/>
        <a:lstStyle/>
        <a:p>
          <a:pPr algn="just"/>
          <a:r>
            <a:rPr lang="en-US" sz="2000" b="1" dirty="0"/>
            <a:t>The Ministry of Energy </a:t>
          </a:r>
          <a:r>
            <a:rPr lang="en-US" sz="2000" b="0" dirty="0"/>
            <a:t>has been in charge of standards</a:t>
          </a:r>
          <a:endParaRPr lang="es-CL" sz="2000" dirty="0"/>
        </a:p>
      </dgm:t>
    </dgm:pt>
    <dgm:pt modelId="{5949B844-0A77-4E22-8037-480702532A43}" type="parTrans" cxnId="{375CF7E4-4C1E-415A-88F4-1F5DCDC221DD}">
      <dgm:prSet/>
      <dgm:spPr/>
      <dgm:t>
        <a:bodyPr/>
        <a:lstStyle/>
        <a:p>
          <a:endParaRPr lang="es-CL"/>
        </a:p>
      </dgm:t>
    </dgm:pt>
    <dgm:pt modelId="{3C091A81-A84A-442E-B2E8-5A684473AE18}" type="sibTrans" cxnId="{375CF7E4-4C1E-415A-88F4-1F5DCDC221DD}">
      <dgm:prSet/>
      <dgm:spPr/>
      <dgm:t>
        <a:bodyPr/>
        <a:lstStyle/>
        <a:p>
          <a:endParaRPr lang="es-CL"/>
        </a:p>
      </dgm:t>
    </dgm:pt>
    <dgm:pt modelId="{593F0ED2-E5BD-4D68-B889-0CF9638C7EB9}">
      <dgm:prSet phldrT="[Texto]" custT="1"/>
      <dgm:spPr/>
      <dgm:t>
        <a:bodyPr/>
        <a:lstStyle/>
        <a:p>
          <a:r>
            <a:rPr lang="en-US" sz="2000" b="0" dirty="0">
              <a:solidFill>
                <a:schemeClr val="bg1"/>
              </a:solidFill>
              <a:latin typeface="Poppins"/>
              <a:ea typeface="+mj-ea"/>
              <a:cs typeface="Poppins"/>
            </a:rPr>
            <a:t>Working together</a:t>
          </a:r>
          <a:endParaRPr lang="es-CL" sz="2000" b="0" dirty="0"/>
        </a:p>
      </dgm:t>
    </dgm:pt>
    <dgm:pt modelId="{85D85302-F783-4AA7-8E8E-A91038F604B6}" type="parTrans" cxnId="{57167729-6267-44F7-8B4A-33A5AEEDDF76}">
      <dgm:prSet/>
      <dgm:spPr/>
      <dgm:t>
        <a:bodyPr/>
        <a:lstStyle/>
        <a:p>
          <a:endParaRPr lang="es-CL"/>
        </a:p>
      </dgm:t>
    </dgm:pt>
    <dgm:pt modelId="{4B453309-05B0-490D-833B-DFDDC8C76FDA}" type="sibTrans" cxnId="{57167729-6267-44F7-8B4A-33A5AEEDDF76}">
      <dgm:prSet/>
      <dgm:spPr/>
      <dgm:t>
        <a:bodyPr/>
        <a:lstStyle/>
        <a:p>
          <a:endParaRPr lang="es-CL"/>
        </a:p>
      </dgm:t>
    </dgm:pt>
    <dgm:pt modelId="{40F608EC-1BE6-4575-872F-7469F3624AD5}">
      <dgm:prSet phldrT="[Texto]" custT="1"/>
      <dgm:spPr/>
      <dgm:t>
        <a:bodyPr/>
        <a:lstStyle/>
        <a:p>
          <a:pPr algn="just"/>
          <a:r>
            <a:rPr lang="en-US" sz="2000" b="1" dirty="0"/>
            <a:t>The Superintendency of Electricity and Fuels </a:t>
          </a:r>
          <a:r>
            <a:rPr lang="en-US" sz="2000" b="0" dirty="0"/>
            <a:t>has been in charge of certification systems</a:t>
          </a:r>
          <a:endParaRPr lang="es-CL" sz="2000" dirty="0"/>
        </a:p>
      </dgm:t>
    </dgm:pt>
    <dgm:pt modelId="{559CF980-59AC-4A81-A606-4C7A4B03E92D}" type="parTrans" cxnId="{E719D645-0222-4B00-AA83-32B4131B3A2C}">
      <dgm:prSet/>
      <dgm:spPr/>
      <dgm:t>
        <a:bodyPr/>
        <a:lstStyle/>
        <a:p>
          <a:endParaRPr lang="es-CL"/>
        </a:p>
      </dgm:t>
    </dgm:pt>
    <dgm:pt modelId="{34BB4C8A-9BB4-4F0D-AA24-BC7CCA0059E4}" type="sibTrans" cxnId="{E719D645-0222-4B00-AA83-32B4131B3A2C}">
      <dgm:prSet/>
      <dgm:spPr/>
      <dgm:t>
        <a:bodyPr/>
        <a:lstStyle/>
        <a:p>
          <a:endParaRPr lang="es-CL"/>
        </a:p>
      </dgm:t>
    </dgm:pt>
    <dgm:pt modelId="{391E3E57-239F-409E-BC29-90EE11080037}">
      <dgm:prSet phldrT="[Texto]" custT="1"/>
      <dgm:spPr/>
      <dgm:t>
        <a:bodyPr/>
        <a:lstStyle/>
        <a:p>
          <a:pPr algn="l"/>
          <a:endParaRPr lang="es-CL" sz="2000" dirty="0"/>
        </a:p>
      </dgm:t>
    </dgm:pt>
    <dgm:pt modelId="{A68D2938-3743-4C20-8069-AE19FCAA1B07}" type="parTrans" cxnId="{B4B56B97-2E28-47B1-8074-DCCB1257E6C7}">
      <dgm:prSet/>
      <dgm:spPr/>
      <dgm:t>
        <a:bodyPr/>
        <a:lstStyle/>
        <a:p>
          <a:endParaRPr lang="es-CL"/>
        </a:p>
      </dgm:t>
    </dgm:pt>
    <dgm:pt modelId="{A7A614AC-F548-406C-8400-3E78BA53ED67}" type="sibTrans" cxnId="{B4B56B97-2E28-47B1-8074-DCCB1257E6C7}">
      <dgm:prSet/>
      <dgm:spPr/>
      <dgm:t>
        <a:bodyPr/>
        <a:lstStyle/>
        <a:p>
          <a:endParaRPr lang="es-CL"/>
        </a:p>
      </dgm:t>
    </dgm:pt>
    <dgm:pt modelId="{3895653F-A452-4B01-8352-D5CE1C0D76D6}">
      <dgm:prSet phldrT="[Texto]" custT="1"/>
      <dgm:spPr/>
      <dgm:t>
        <a:bodyPr/>
        <a:lstStyle/>
        <a:p>
          <a:pPr algn="just"/>
          <a:endParaRPr lang="es-CL" sz="2000" dirty="0"/>
        </a:p>
      </dgm:t>
    </dgm:pt>
    <dgm:pt modelId="{581375ED-11BE-4485-BC99-FE5B7C6178D4}" type="parTrans" cxnId="{8EF8C315-9C2E-43BE-811F-8BC6C19994F1}">
      <dgm:prSet/>
      <dgm:spPr/>
      <dgm:t>
        <a:bodyPr/>
        <a:lstStyle/>
        <a:p>
          <a:endParaRPr lang="es-CL"/>
        </a:p>
      </dgm:t>
    </dgm:pt>
    <dgm:pt modelId="{3AB3CE05-41A6-4A49-ADE8-0FAC294589CF}" type="sibTrans" cxnId="{8EF8C315-9C2E-43BE-811F-8BC6C19994F1}">
      <dgm:prSet/>
      <dgm:spPr/>
      <dgm:t>
        <a:bodyPr/>
        <a:lstStyle/>
        <a:p>
          <a:endParaRPr lang="es-CL"/>
        </a:p>
      </dgm:t>
    </dgm:pt>
    <dgm:pt modelId="{FE312536-C4E1-44CF-8B85-D4987CED2F21}" type="pres">
      <dgm:prSet presAssocID="{8C03264B-1951-4169-921D-F98F521D496B}" presName="linear" presStyleCnt="0">
        <dgm:presLayoutVars>
          <dgm:dir/>
          <dgm:animLvl val="lvl"/>
          <dgm:resizeHandles val="exact"/>
        </dgm:presLayoutVars>
      </dgm:prSet>
      <dgm:spPr/>
    </dgm:pt>
    <dgm:pt modelId="{EB7C7246-604A-4119-BE40-38E53AB8FFF8}" type="pres">
      <dgm:prSet presAssocID="{593F0ED2-E5BD-4D68-B889-0CF9638C7EB9}" presName="parentLin" presStyleCnt="0"/>
      <dgm:spPr/>
    </dgm:pt>
    <dgm:pt modelId="{0F8AD9E5-2E0A-4CED-B4C0-B099DD11E4C2}" type="pres">
      <dgm:prSet presAssocID="{593F0ED2-E5BD-4D68-B889-0CF9638C7EB9}" presName="parentLeftMargin" presStyleLbl="node1" presStyleIdx="0" presStyleCnt="1"/>
      <dgm:spPr/>
    </dgm:pt>
    <dgm:pt modelId="{14360987-15F3-4F83-8BF7-4BFF43BBEFCF}" type="pres">
      <dgm:prSet presAssocID="{593F0ED2-E5BD-4D68-B889-0CF9638C7EB9}" presName="parentText" presStyleLbl="node1" presStyleIdx="0" presStyleCnt="1" custScaleY="485406" custLinFactNeighborX="-8544" custLinFactNeighborY="1701">
        <dgm:presLayoutVars>
          <dgm:chMax val="0"/>
          <dgm:bulletEnabled val="1"/>
        </dgm:presLayoutVars>
      </dgm:prSet>
      <dgm:spPr/>
    </dgm:pt>
    <dgm:pt modelId="{009CD820-792F-4CA2-8E47-BFAB066F939C}" type="pres">
      <dgm:prSet presAssocID="{593F0ED2-E5BD-4D68-B889-0CF9638C7EB9}" presName="negativeSpace" presStyleCnt="0"/>
      <dgm:spPr/>
    </dgm:pt>
    <dgm:pt modelId="{09AB19CB-1FB5-49F0-B4AB-E531834CF012}" type="pres">
      <dgm:prSet presAssocID="{593F0ED2-E5BD-4D68-B889-0CF9638C7EB9}" presName="childText" presStyleLbl="conFgAcc1" presStyleIdx="0" presStyleCnt="1" custScaleY="963339">
        <dgm:presLayoutVars>
          <dgm:bulletEnabled val="1"/>
        </dgm:presLayoutVars>
      </dgm:prSet>
      <dgm:spPr/>
    </dgm:pt>
  </dgm:ptLst>
  <dgm:cxnLst>
    <dgm:cxn modelId="{8EF8C315-9C2E-43BE-811F-8BC6C19994F1}" srcId="{593F0ED2-E5BD-4D68-B889-0CF9638C7EB9}" destId="{3895653F-A452-4B01-8352-D5CE1C0D76D6}" srcOrd="1" destOrd="0" parTransId="{581375ED-11BE-4485-BC99-FE5B7C6178D4}" sibTransId="{3AB3CE05-41A6-4A49-ADE8-0FAC294589CF}"/>
    <dgm:cxn modelId="{64C06C21-2095-4E93-9DFA-6FE75CC31693}" type="presOf" srcId="{3895653F-A452-4B01-8352-D5CE1C0D76D6}" destId="{09AB19CB-1FB5-49F0-B4AB-E531834CF012}" srcOrd="0" destOrd="1" presId="urn:microsoft.com/office/officeart/2005/8/layout/list1"/>
    <dgm:cxn modelId="{57167729-6267-44F7-8B4A-33A5AEEDDF76}" srcId="{8C03264B-1951-4169-921D-F98F521D496B}" destId="{593F0ED2-E5BD-4D68-B889-0CF9638C7EB9}" srcOrd="0" destOrd="0" parTransId="{85D85302-F783-4AA7-8E8E-A91038F604B6}" sibTransId="{4B453309-05B0-490D-833B-DFDDC8C76FDA}"/>
    <dgm:cxn modelId="{E4220434-F4FA-4F0B-BF1C-09890B0EA8C4}" type="presOf" srcId="{391E3E57-239F-409E-BC29-90EE11080037}" destId="{09AB19CB-1FB5-49F0-B4AB-E531834CF012}" srcOrd="0" destOrd="3" presId="urn:microsoft.com/office/officeart/2005/8/layout/list1"/>
    <dgm:cxn modelId="{E719D645-0222-4B00-AA83-32B4131B3A2C}" srcId="{593F0ED2-E5BD-4D68-B889-0CF9638C7EB9}" destId="{40F608EC-1BE6-4575-872F-7469F3624AD5}" srcOrd="2" destOrd="0" parTransId="{559CF980-59AC-4A81-A606-4C7A4B03E92D}" sibTransId="{34BB4C8A-9BB4-4F0D-AA24-BC7CCA0059E4}"/>
    <dgm:cxn modelId="{9E86ED6C-1064-4C5E-919E-4323D4AD5AF9}" type="presOf" srcId="{B8D34C96-1EF7-4216-8028-05B0E6206215}" destId="{09AB19CB-1FB5-49F0-B4AB-E531834CF012}" srcOrd="0" destOrd="0" presId="urn:microsoft.com/office/officeart/2005/8/layout/list1"/>
    <dgm:cxn modelId="{CE0B6683-5AD8-43B6-8626-323CEFAB9775}" type="presOf" srcId="{40F608EC-1BE6-4575-872F-7469F3624AD5}" destId="{09AB19CB-1FB5-49F0-B4AB-E531834CF012}" srcOrd="0" destOrd="2" presId="urn:microsoft.com/office/officeart/2005/8/layout/list1"/>
    <dgm:cxn modelId="{B4B56B97-2E28-47B1-8074-DCCB1257E6C7}" srcId="{593F0ED2-E5BD-4D68-B889-0CF9638C7EB9}" destId="{391E3E57-239F-409E-BC29-90EE11080037}" srcOrd="3" destOrd="0" parTransId="{A68D2938-3743-4C20-8069-AE19FCAA1B07}" sibTransId="{A7A614AC-F548-406C-8400-3E78BA53ED67}"/>
    <dgm:cxn modelId="{8DB9759E-B510-4B14-9D87-82FE920B409D}" type="presOf" srcId="{593F0ED2-E5BD-4D68-B889-0CF9638C7EB9}" destId="{0F8AD9E5-2E0A-4CED-B4C0-B099DD11E4C2}" srcOrd="0" destOrd="0" presId="urn:microsoft.com/office/officeart/2005/8/layout/list1"/>
    <dgm:cxn modelId="{815F5BB6-5920-44CF-9C1F-20FEF9B24E91}" type="presOf" srcId="{593F0ED2-E5BD-4D68-B889-0CF9638C7EB9}" destId="{14360987-15F3-4F83-8BF7-4BFF43BBEFCF}" srcOrd="1" destOrd="0" presId="urn:microsoft.com/office/officeart/2005/8/layout/list1"/>
    <dgm:cxn modelId="{375CF7E4-4C1E-415A-88F4-1F5DCDC221DD}" srcId="{593F0ED2-E5BD-4D68-B889-0CF9638C7EB9}" destId="{B8D34C96-1EF7-4216-8028-05B0E6206215}" srcOrd="0" destOrd="0" parTransId="{5949B844-0A77-4E22-8037-480702532A43}" sibTransId="{3C091A81-A84A-442E-B2E8-5A684473AE18}"/>
    <dgm:cxn modelId="{4E7531F9-353F-4F02-9EA4-E8A77F9D935B}" type="presOf" srcId="{8C03264B-1951-4169-921D-F98F521D496B}" destId="{FE312536-C4E1-44CF-8B85-D4987CED2F21}" srcOrd="0" destOrd="0" presId="urn:microsoft.com/office/officeart/2005/8/layout/list1"/>
    <dgm:cxn modelId="{79D2D642-A363-47E4-B0D8-F675B822A663}" type="presParOf" srcId="{FE312536-C4E1-44CF-8B85-D4987CED2F21}" destId="{EB7C7246-604A-4119-BE40-38E53AB8FFF8}" srcOrd="0" destOrd="0" presId="urn:microsoft.com/office/officeart/2005/8/layout/list1"/>
    <dgm:cxn modelId="{0CE005CD-9311-4A09-859A-679A3582D47E}" type="presParOf" srcId="{EB7C7246-604A-4119-BE40-38E53AB8FFF8}" destId="{0F8AD9E5-2E0A-4CED-B4C0-B099DD11E4C2}" srcOrd="0" destOrd="0" presId="urn:microsoft.com/office/officeart/2005/8/layout/list1"/>
    <dgm:cxn modelId="{9B9CF310-2AFE-4EAE-8682-9FB4E605CC82}" type="presParOf" srcId="{EB7C7246-604A-4119-BE40-38E53AB8FFF8}" destId="{14360987-15F3-4F83-8BF7-4BFF43BBEFCF}" srcOrd="1" destOrd="0" presId="urn:microsoft.com/office/officeart/2005/8/layout/list1"/>
    <dgm:cxn modelId="{1BEB3BBF-CC7A-4FAF-AC3B-46AF9BB3B348}" type="presParOf" srcId="{FE312536-C4E1-44CF-8B85-D4987CED2F21}" destId="{009CD820-792F-4CA2-8E47-BFAB066F939C}" srcOrd="1" destOrd="0" presId="urn:microsoft.com/office/officeart/2005/8/layout/list1"/>
    <dgm:cxn modelId="{97FCC4D9-E896-474F-BF5B-1E7EB288449A}" type="presParOf" srcId="{FE312536-C4E1-44CF-8B85-D4987CED2F21}" destId="{09AB19CB-1FB5-49F0-B4AB-E531834CF012}"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03264B-1951-4169-921D-F98F521D496B}"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s-CL"/>
        </a:p>
      </dgm:t>
    </dgm:pt>
    <dgm:pt modelId="{B8D34C96-1EF7-4216-8028-05B0E6206215}">
      <dgm:prSet phldrT="[Texto]"/>
      <dgm:spPr/>
      <dgm:t>
        <a:bodyPr/>
        <a:lstStyle/>
        <a:p>
          <a:pPr algn="just"/>
          <a:r>
            <a:rPr lang="en-US" b="0" dirty="0"/>
            <a:t>Energy efficiency labeling for motors in our country is based on the NCh3086 Standard of 2008 and IEC 60034-2-1 (2007)</a:t>
          </a:r>
          <a:r>
            <a:rPr lang="es-CL" b="0" dirty="0"/>
            <a:t>.</a:t>
          </a:r>
        </a:p>
      </dgm:t>
    </dgm:pt>
    <dgm:pt modelId="{5949B844-0A77-4E22-8037-480702532A43}" type="parTrans" cxnId="{375CF7E4-4C1E-415A-88F4-1F5DCDC221DD}">
      <dgm:prSet/>
      <dgm:spPr/>
      <dgm:t>
        <a:bodyPr/>
        <a:lstStyle/>
        <a:p>
          <a:endParaRPr lang="es-CL"/>
        </a:p>
      </dgm:t>
    </dgm:pt>
    <dgm:pt modelId="{3C091A81-A84A-442E-B2E8-5A684473AE18}" type="sibTrans" cxnId="{375CF7E4-4C1E-415A-88F4-1F5DCDC221DD}">
      <dgm:prSet/>
      <dgm:spPr/>
      <dgm:t>
        <a:bodyPr/>
        <a:lstStyle/>
        <a:p>
          <a:endParaRPr lang="es-CL"/>
        </a:p>
      </dgm:t>
    </dgm:pt>
    <dgm:pt modelId="{E34DF006-E7DA-4B46-BB96-3738E0AF999D}">
      <dgm:prSet phldrT="[Texto]"/>
      <dgm:spPr/>
      <dgm:t>
        <a:bodyPr/>
        <a:lstStyle/>
        <a:p>
          <a:pPr algn="l"/>
          <a:endParaRPr lang="es-CL" dirty="0"/>
        </a:p>
      </dgm:t>
    </dgm:pt>
    <dgm:pt modelId="{DFEC58F9-A702-4CE6-853D-DA83F6CB1F61}" type="parTrans" cxnId="{BB89A2CC-9039-4C51-8483-B4529117E849}">
      <dgm:prSet/>
      <dgm:spPr/>
      <dgm:t>
        <a:bodyPr/>
        <a:lstStyle/>
        <a:p>
          <a:endParaRPr lang="es-CL"/>
        </a:p>
      </dgm:t>
    </dgm:pt>
    <dgm:pt modelId="{CE6380FF-DFBD-4195-A9E5-6BCDE9C7264A}" type="sibTrans" cxnId="{BB89A2CC-9039-4C51-8483-B4529117E849}">
      <dgm:prSet/>
      <dgm:spPr/>
      <dgm:t>
        <a:bodyPr/>
        <a:lstStyle/>
        <a:p>
          <a:endParaRPr lang="es-CL"/>
        </a:p>
      </dgm:t>
    </dgm:pt>
    <dgm:pt modelId="{9FD1D5A6-BAAB-478E-942A-5A45FA5F5F76}">
      <dgm:prSet phldrT="[Texto]"/>
      <dgm:spPr/>
      <dgm:t>
        <a:bodyPr/>
        <a:lstStyle/>
        <a:p>
          <a:pPr algn="just"/>
          <a:r>
            <a:rPr lang="es-CL" b="0" dirty="0" err="1"/>
            <a:t>The</a:t>
          </a:r>
          <a:r>
            <a:rPr lang="es-CL" b="0" dirty="0"/>
            <a:t> </a:t>
          </a:r>
          <a:r>
            <a:rPr lang="es-CL" b="0" dirty="0" err="1"/>
            <a:t>label</a:t>
          </a:r>
          <a:r>
            <a:rPr lang="es-CL" b="0" dirty="0"/>
            <a:t> </a:t>
          </a:r>
          <a:r>
            <a:rPr lang="es-CL" b="0" dirty="0" err="1"/>
            <a:t>is</a:t>
          </a:r>
          <a:r>
            <a:rPr lang="es-CL" b="0" dirty="0"/>
            <a:t> comparative and shows </a:t>
          </a:r>
          <a:r>
            <a:rPr lang="en-US" b="0" dirty="0"/>
            <a:t>a scale that goes from letter A (the most efficient or equivalent to IE3) to letter D (the least efficient or lower than IE1).</a:t>
          </a:r>
          <a:endParaRPr lang="es-CL" b="0" dirty="0"/>
        </a:p>
      </dgm:t>
    </dgm:pt>
    <dgm:pt modelId="{855C7800-A72F-4490-9064-A5CA64185F53}" type="parTrans" cxnId="{0C257EE7-350C-4C34-AAE3-A74C8D1EB3E1}">
      <dgm:prSet/>
      <dgm:spPr/>
      <dgm:t>
        <a:bodyPr/>
        <a:lstStyle/>
        <a:p>
          <a:endParaRPr lang="es-CL"/>
        </a:p>
      </dgm:t>
    </dgm:pt>
    <dgm:pt modelId="{3409B305-96ED-44F4-B08A-DA90BC816ECF}" type="sibTrans" cxnId="{0C257EE7-350C-4C34-AAE3-A74C8D1EB3E1}">
      <dgm:prSet/>
      <dgm:spPr/>
      <dgm:t>
        <a:bodyPr/>
        <a:lstStyle/>
        <a:p>
          <a:endParaRPr lang="es-CL"/>
        </a:p>
      </dgm:t>
    </dgm:pt>
    <dgm:pt modelId="{C559AFB8-81D0-4B77-B818-AF1C49A0F32B}">
      <dgm:prSet phldrT="[Texto]"/>
      <dgm:spPr/>
      <dgm:t>
        <a:bodyPr/>
        <a:lstStyle/>
        <a:p>
          <a:pPr algn="just"/>
          <a:r>
            <a:rPr lang="en-US" b="0" dirty="0"/>
            <a:t>This label must be visible and attached or printed near the motor's nameplate</a:t>
          </a:r>
          <a:endParaRPr lang="es-CL" b="0" dirty="0"/>
        </a:p>
      </dgm:t>
    </dgm:pt>
    <dgm:pt modelId="{28741331-54F9-4817-9129-33EE939B5A52}" type="parTrans" cxnId="{6748EE52-7151-45ED-AD01-982D3A96B38B}">
      <dgm:prSet/>
      <dgm:spPr/>
      <dgm:t>
        <a:bodyPr/>
        <a:lstStyle/>
        <a:p>
          <a:endParaRPr lang="es-CL"/>
        </a:p>
      </dgm:t>
    </dgm:pt>
    <dgm:pt modelId="{9F64672F-C73A-4827-92F3-4A39A9362B4E}" type="sibTrans" cxnId="{6748EE52-7151-45ED-AD01-982D3A96B38B}">
      <dgm:prSet/>
      <dgm:spPr/>
      <dgm:t>
        <a:bodyPr/>
        <a:lstStyle/>
        <a:p>
          <a:endParaRPr lang="es-CL"/>
        </a:p>
      </dgm:t>
    </dgm:pt>
    <dgm:pt modelId="{8284F4A3-BA3D-4977-BDF7-A94228130EF4}">
      <dgm:prSet phldrT="[Texto]"/>
      <dgm:spPr/>
      <dgm:t>
        <a:bodyPr/>
        <a:lstStyle/>
        <a:p>
          <a:pPr algn="just"/>
          <a:endParaRPr lang="es-CL" b="0" dirty="0"/>
        </a:p>
      </dgm:t>
    </dgm:pt>
    <dgm:pt modelId="{CAC3D259-7813-4E3B-BF35-2C57D5A399F8}" type="parTrans" cxnId="{27671101-C581-4018-9EA6-08B3C2ED5D13}">
      <dgm:prSet/>
      <dgm:spPr/>
      <dgm:t>
        <a:bodyPr/>
        <a:lstStyle/>
        <a:p>
          <a:endParaRPr lang="es-CL"/>
        </a:p>
      </dgm:t>
    </dgm:pt>
    <dgm:pt modelId="{14A119CF-48AB-408A-9B29-F19B16FD71FE}" type="sibTrans" cxnId="{27671101-C581-4018-9EA6-08B3C2ED5D13}">
      <dgm:prSet/>
      <dgm:spPr/>
      <dgm:t>
        <a:bodyPr/>
        <a:lstStyle/>
        <a:p>
          <a:endParaRPr lang="es-CL"/>
        </a:p>
      </dgm:t>
    </dgm:pt>
    <dgm:pt modelId="{AF506078-CC58-41EB-9B90-FE3C67E8358A}">
      <dgm:prSet phldrT="[Texto]"/>
      <dgm:spPr/>
      <dgm:t>
        <a:bodyPr/>
        <a:lstStyle/>
        <a:p>
          <a:pPr algn="just"/>
          <a:endParaRPr lang="es-CL" b="0" dirty="0"/>
        </a:p>
      </dgm:t>
    </dgm:pt>
    <dgm:pt modelId="{2D3739E2-DF1D-4988-859F-CBEDD64842DE}" type="parTrans" cxnId="{A7E799D2-092F-4627-BFFC-66C32C99E564}">
      <dgm:prSet/>
      <dgm:spPr/>
      <dgm:t>
        <a:bodyPr/>
        <a:lstStyle/>
        <a:p>
          <a:endParaRPr lang="es-CL"/>
        </a:p>
      </dgm:t>
    </dgm:pt>
    <dgm:pt modelId="{4E93D3C7-83B0-44F3-9762-7CC7A9E22A6F}" type="sibTrans" cxnId="{A7E799D2-092F-4627-BFFC-66C32C99E564}">
      <dgm:prSet/>
      <dgm:spPr/>
      <dgm:t>
        <a:bodyPr/>
        <a:lstStyle/>
        <a:p>
          <a:endParaRPr lang="es-CL"/>
        </a:p>
      </dgm:t>
    </dgm:pt>
    <dgm:pt modelId="{593F0ED2-E5BD-4D68-B889-0CF9638C7EB9}">
      <dgm:prSet phldrT="[Texto]"/>
      <dgm:spPr/>
      <dgm:t>
        <a:bodyPr/>
        <a:lstStyle/>
        <a:p>
          <a:r>
            <a:rPr lang="es-CL" b="0" dirty="0" err="1"/>
            <a:t>Characteristics</a:t>
          </a:r>
          <a:endParaRPr lang="es-CL" b="0" dirty="0"/>
        </a:p>
      </dgm:t>
    </dgm:pt>
    <dgm:pt modelId="{4B453309-05B0-490D-833B-DFDDC8C76FDA}" type="sibTrans" cxnId="{57167729-6267-44F7-8B4A-33A5AEEDDF76}">
      <dgm:prSet/>
      <dgm:spPr/>
      <dgm:t>
        <a:bodyPr/>
        <a:lstStyle/>
        <a:p>
          <a:endParaRPr lang="es-CL"/>
        </a:p>
      </dgm:t>
    </dgm:pt>
    <dgm:pt modelId="{85D85302-F783-4AA7-8E8E-A91038F604B6}" type="parTrans" cxnId="{57167729-6267-44F7-8B4A-33A5AEEDDF76}">
      <dgm:prSet/>
      <dgm:spPr/>
      <dgm:t>
        <a:bodyPr/>
        <a:lstStyle/>
        <a:p>
          <a:endParaRPr lang="es-CL"/>
        </a:p>
      </dgm:t>
    </dgm:pt>
    <dgm:pt modelId="{FE312536-C4E1-44CF-8B85-D4987CED2F21}" type="pres">
      <dgm:prSet presAssocID="{8C03264B-1951-4169-921D-F98F521D496B}" presName="linear" presStyleCnt="0">
        <dgm:presLayoutVars>
          <dgm:dir/>
          <dgm:animLvl val="lvl"/>
          <dgm:resizeHandles val="exact"/>
        </dgm:presLayoutVars>
      </dgm:prSet>
      <dgm:spPr/>
    </dgm:pt>
    <dgm:pt modelId="{EB7C7246-604A-4119-BE40-38E53AB8FFF8}" type="pres">
      <dgm:prSet presAssocID="{593F0ED2-E5BD-4D68-B889-0CF9638C7EB9}" presName="parentLin" presStyleCnt="0"/>
      <dgm:spPr/>
    </dgm:pt>
    <dgm:pt modelId="{0F8AD9E5-2E0A-4CED-B4C0-B099DD11E4C2}" type="pres">
      <dgm:prSet presAssocID="{593F0ED2-E5BD-4D68-B889-0CF9638C7EB9}" presName="parentLeftMargin" presStyleLbl="node1" presStyleIdx="0" presStyleCnt="1"/>
      <dgm:spPr/>
    </dgm:pt>
    <dgm:pt modelId="{14360987-15F3-4F83-8BF7-4BFF43BBEFCF}" type="pres">
      <dgm:prSet presAssocID="{593F0ED2-E5BD-4D68-B889-0CF9638C7EB9}" presName="parentText" presStyleLbl="node1" presStyleIdx="0" presStyleCnt="1">
        <dgm:presLayoutVars>
          <dgm:chMax val="0"/>
          <dgm:bulletEnabled val="1"/>
        </dgm:presLayoutVars>
      </dgm:prSet>
      <dgm:spPr/>
    </dgm:pt>
    <dgm:pt modelId="{009CD820-792F-4CA2-8E47-BFAB066F939C}" type="pres">
      <dgm:prSet presAssocID="{593F0ED2-E5BD-4D68-B889-0CF9638C7EB9}" presName="negativeSpace" presStyleCnt="0"/>
      <dgm:spPr/>
    </dgm:pt>
    <dgm:pt modelId="{09AB19CB-1FB5-49F0-B4AB-E531834CF012}" type="pres">
      <dgm:prSet presAssocID="{593F0ED2-E5BD-4D68-B889-0CF9638C7EB9}" presName="childText" presStyleLbl="conFgAcc1" presStyleIdx="0" presStyleCnt="1">
        <dgm:presLayoutVars>
          <dgm:bulletEnabled val="1"/>
        </dgm:presLayoutVars>
      </dgm:prSet>
      <dgm:spPr/>
    </dgm:pt>
  </dgm:ptLst>
  <dgm:cxnLst>
    <dgm:cxn modelId="{27671101-C581-4018-9EA6-08B3C2ED5D13}" srcId="{593F0ED2-E5BD-4D68-B889-0CF9638C7EB9}" destId="{8284F4A3-BA3D-4977-BDF7-A94228130EF4}" srcOrd="1" destOrd="0" parTransId="{CAC3D259-7813-4E3B-BF35-2C57D5A399F8}" sibTransId="{14A119CF-48AB-408A-9B29-F19B16FD71FE}"/>
    <dgm:cxn modelId="{F8006C0A-0416-4541-8481-978387FC0102}" type="presOf" srcId="{E34DF006-E7DA-4B46-BB96-3738E0AF999D}" destId="{09AB19CB-1FB5-49F0-B4AB-E531834CF012}" srcOrd="0" destOrd="5" presId="urn:microsoft.com/office/officeart/2005/8/layout/list1"/>
    <dgm:cxn modelId="{57167729-6267-44F7-8B4A-33A5AEEDDF76}" srcId="{8C03264B-1951-4169-921D-F98F521D496B}" destId="{593F0ED2-E5BD-4D68-B889-0CF9638C7EB9}" srcOrd="0" destOrd="0" parTransId="{85D85302-F783-4AA7-8E8E-A91038F604B6}" sibTransId="{4B453309-05B0-490D-833B-DFDDC8C76FDA}"/>
    <dgm:cxn modelId="{2F2E1A2F-962D-43D6-AF65-08A50042F685}" type="presOf" srcId="{AF506078-CC58-41EB-9B90-FE3C67E8358A}" destId="{09AB19CB-1FB5-49F0-B4AB-E531834CF012}" srcOrd="0" destOrd="3" presId="urn:microsoft.com/office/officeart/2005/8/layout/list1"/>
    <dgm:cxn modelId="{A85CCC64-D21D-4044-BC42-E7040EF855EA}" type="presOf" srcId="{593F0ED2-E5BD-4D68-B889-0CF9638C7EB9}" destId="{0F8AD9E5-2E0A-4CED-B4C0-B099DD11E4C2}" srcOrd="0" destOrd="0" presId="urn:microsoft.com/office/officeart/2005/8/layout/list1"/>
    <dgm:cxn modelId="{6748EE52-7151-45ED-AD01-982D3A96B38B}" srcId="{593F0ED2-E5BD-4D68-B889-0CF9638C7EB9}" destId="{C559AFB8-81D0-4B77-B818-AF1C49A0F32B}" srcOrd="4" destOrd="0" parTransId="{28741331-54F9-4817-9129-33EE939B5A52}" sibTransId="{9F64672F-C73A-4827-92F3-4A39A9362B4E}"/>
    <dgm:cxn modelId="{326C3D78-7B7E-40C4-914B-FC88265CCD7E}" type="presOf" srcId="{B8D34C96-1EF7-4216-8028-05B0E6206215}" destId="{09AB19CB-1FB5-49F0-B4AB-E531834CF012}" srcOrd="0" destOrd="0" presId="urn:microsoft.com/office/officeart/2005/8/layout/list1"/>
    <dgm:cxn modelId="{A1920397-D758-4783-BFAC-C966554732BC}" type="presOf" srcId="{C559AFB8-81D0-4B77-B818-AF1C49A0F32B}" destId="{09AB19CB-1FB5-49F0-B4AB-E531834CF012}" srcOrd="0" destOrd="4" presId="urn:microsoft.com/office/officeart/2005/8/layout/list1"/>
    <dgm:cxn modelId="{DE52769E-FB3A-4B89-A51E-0BBFE52FF555}" type="presOf" srcId="{8C03264B-1951-4169-921D-F98F521D496B}" destId="{FE312536-C4E1-44CF-8B85-D4987CED2F21}" srcOrd="0" destOrd="0" presId="urn:microsoft.com/office/officeart/2005/8/layout/list1"/>
    <dgm:cxn modelId="{309D5DC5-5C76-476D-A82D-B00E1A6B35B3}" type="presOf" srcId="{9FD1D5A6-BAAB-478E-942A-5A45FA5F5F76}" destId="{09AB19CB-1FB5-49F0-B4AB-E531834CF012}" srcOrd="0" destOrd="2" presId="urn:microsoft.com/office/officeart/2005/8/layout/list1"/>
    <dgm:cxn modelId="{BB89A2CC-9039-4C51-8483-B4529117E849}" srcId="{593F0ED2-E5BD-4D68-B889-0CF9638C7EB9}" destId="{E34DF006-E7DA-4B46-BB96-3738E0AF999D}" srcOrd="5" destOrd="0" parTransId="{DFEC58F9-A702-4CE6-853D-DA83F6CB1F61}" sibTransId="{CE6380FF-DFBD-4195-A9E5-6BCDE9C7264A}"/>
    <dgm:cxn modelId="{61C502D2-5C17-4FE8-9230-1CA1B924B91A}" type="presOf" srcId="{8284F4A3-BA3D-4977-BDF7-A94228130EF4}" destId="{09AB19CB-1FB5-49F0-B4AB-E531834CF012}" srcOrd="0" destOrd="1" presId="urn:microsoft.com/office/officeart/2005/8/layout/list1"/>
    <dgm:cxn modelId="{A7E799D2-092F-4627-BFFC-66C32C99E564}" srcId="{593F0ED2-E5BD-4D68-B889-0CF9638C7EB9}" destId="{AF506078-CC58-41EB-9B90-FE3C67E8358A}" srcOrd="3" destOrd="0" parTransId="{2D3739E2-DF1D-4988-859F-CBEDD64842DE}" sibTransId="{4E93D3C7-83B0-44F3-9762-7CC7A9E22A6F}"/>
    <dgm:cxn modelId="{375CF7E4-4C1E-415A-88F4-1F5DCDC221DD}" srcId="{593F0ED2-E5BD-4D68-B889-0CF9638C7EB9}" destId="{B8D34C96-1EF7-4216-8028-05B0E6206215}" srcOrd="0" destOrd="0" parTransId="{5949B844-0A77-4E22-8037-480702532A43}" sibTransId="{3C091A81-A84A-442E-B2E8-5A684473AE18}"/>
    <dgm:cxn modelId="{0C257EE7-350C-4C34-AAE3-A74C8D1EB3E1}" srcId="{593F0ED2-E5BD-4D68-B889-0CF9638C7EB9}" destId="{9FD1D5A6-BAAB-478E-942A-5A45FA5F5F76}" srcOrd="2" destOrd="0" parTransId="{855C7800-A72F-4490-9064-A5CA64185F53}" sibTransId="{3409B305-96ED-44F4-B08A-DA90BC816ECF}"/>
    <dgm:cxn modelId="{076139EF-7AD1-4E58-B712-D2C80FE80B81}" type="presOf" srcId="{593F0ED2-E5BD-4D68-B889-0CF9638C7EB9}" destId="{14360987-15F3-4F83-8BF7-4BFF43BBEFCF}" srcOrd="1" destOrd="0" presId="urn:microsoft.com/office/officeart/2005/8/layout/list1"/>
    <dgm:cxn modelId="{3CE23A61-8460-494C-AE6F-1DB7C3965572}" type="presParOf" srcId="{FE312536-C4E1-44CF-8B85-D4987CED2F21}" destId="{EB7C7246-604A-4119-BE40-38E53AB8FFF8}" srcOrd="0" destOrd="0" presId="urn:microsoft.com/office/officeart/2005/8/layout/list1"/>
    <dgm:cxn modelId="{3BB87D03-8863-4FA9-BCF9-6C6676D70DFD}" type="presParOf" srcId="{EB7C7246-604A-4119-BE40-38E53AB8FFF8}" destId="{0F8AD9E5-2E0A-4CED-B4C0-B099DD11E4C2}" srcOrd="0" destOrd="0" presId="urn:microsoft.com/office/officeart/2005/8/layout/list1"/>
    <dgm:cxn modelId="{88793E43-478C-4159-B733-DE6168B1F95B}" type="presParOf" srcId="{EB7C7246-604A-4119-BE40-38E53AB8FFF8}" destId="{14360987-15F3-4F83-8BF7-4BFF43BBEFCF}" srcOrd="1" destOrd="0" presId="urn:microsoft.com/office/officeart/2005/8/layout/list1"/>
    <dgm:cxn modelId="{CF6B4C17-C419-4673-BB9A-2907BAC40EF6}" type="presParOf" srcId="{FE312536-C4E1-44CF-8B85-D4987CED2F21}" destId="{009CD820-792F-4CA2-8E47-BFAB066F939C}" srcOrd="1" destOrd="0" presId="urn:microsoft.com/office/officeart/2005/8/layout/list1"/>
    <dgm:cxn modelId="{CA09F02E-AC38-4FDB-9EF8-154D36A80088}" type="presParOf" srcId="{FE312536-C4E1-44CF-8B85-D4987CED2F21}" destId="{09AB19CB-1FB5-49F0-B4AB-E531834CF012}"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03264B-1951-4169-921D-F98F521D496B}"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s-CL"/>
        </a:p>
      </dgm:t>
    </dgm:pt>
    <dgm:pt modelId="{593F0ED2-E5BD-4D68-B889-0CF9638C7EB9}">
      <dgm:prSet phldrT="[Texto]"/>
      <dgm:spPr/>
      <dgm:t>
        <a:bodyPr/>
        <a:lstStyle/>
        <a:p>
          <a:r>
            <a:rPr lang="es-CL" b="0" dirty="0" err="1"/>
            <a:t>Resolution</a:t>
          </a:r>
          <a:r>
            <a:rPr lang="es-CL" b="1" dirty="0"/>
            <a:t> </a:t>
          </a:r>
          <a:r>
            <a:rPr lang="es-CL" b="0" dirty="0"/>
            <a:t>N 3</a:t>
          </a:r>
        </a:p>
      </dgm:t>
    </dgm:pt>
    <dgm:pt modelId="{85D85302-F783-4AA7-8E8E-A91038F604B6}" type="parTrans" cxnId="{57167729-6267-44F7-8B4A-33A5AEEDDF76}">
      <dgm:prSet/>
      <dgm:spPr/>
      <dgm:t>
        <a:bodyPr/>
        <a:lstStyle/>
        <a:p>
          <a:endParaRPr lang="es-CL"/>
        </a:p>
      </dgm:t>
    </dgm:pt>
    <dgm:pt modelId="{4B453309-05B0-490D-833B-DFDDC8C76FDA}" type="sibTrans" cxnId="{57167729-6267-44F7-8B4A-33A5AEEDDF76}">
      <dgm:prSet/>
      <dgm:spPr/>
      <dgm:t>
        <a:bodyPr/>
        <a:lstStyle/>
        <a:p>
          <a:endParaRPr lang="es-CL"/>
        </a:p>
      </dgm:t>
    </dgm:pt>
    <dgm:pt modelId="{7A2580EC-2BE0-4D03-B0C0-650C6D0B73D9}">
      <dgm:prSet phldrT="[Texto]"/>
      <dgm:spPr/>
      <dgm:t>
        <a:bodyPr/>
        <a:lstStyle/>
        <a:p>
          <a:pPr algn="just"/>
          <a:r>
            <a:rPr lang="en-US" dirty="0"/>
            <a:t>In 2017 in Chile the minimum energy efficiency standard for Three Phase Induction Electric Motors was set according to the following scope:
</a:t>
          </a:r>
          <a:r>
            <a:rPr lang="en-US" b="1" dirty="0"/>
            <a:t>Frequency</a:t>
          </a:r>
          <a:r>
            <a:rPr lang="en-US" dirty="0"/>
            <a:t>: 50 Hz.
</a:t>
          </a:r>
          <a:r>
            <a:rPr lang="en-US" b="1" dirty="0"/>
            <a:t>Voltage</a:t>
          </a:r>
          <a:r>
            <a:rPr lang="en-US" dirty="0"/>
            <a:t>: That can operate at 380 Volts, among other combinations, motors marked as 220/380, 400/600, 400/690 Volts.
</a:t>
          </a:r>
          <a:r>
            <a:rPr lang="en-US" b="1" dirty="0"/>
            <a:t>Speed</a:t>
          </a:r>
          <a:r>
            <a:rPr lang="en-US" dirty="0"/>
            <a:t>: One rated speed.
</a:t>
          </a:r>
          <a:r>
            <a:rPr lang="en-US" b="1" dirty="0"/>
            <a:t>Number of poles</a:t>
          </a:r>
          <a:r>
            <a:rPr lang="en-US" dirty="0"/>
            <a:t>: 2, 4 and 6 poles.
</a:t>
          </a:r>
          <a:r>
            <a:rPr lang="en-US" b="1" dirty="0"/>
            <a:t>Power</a:t>
          </a:r>
          <a:r>
            <a:rPr lang="en-US" dirty="0"/>
            <a:t>: From 0.75 to 7.5 kW.
</a:t>
          </a:r>
          <a:r>
            <a:rPr lang="en-US" b="1" dirty="0"/>
            <a:t>Duty cycle</a:t>
          </a:r>
          <a:r>
            <a:rPr lang="en-US" dirty="0"/>
            <a:t>: S1 (according to IEC 60034-1 standard classification).
</a:t>
          </a:r>
          <a:r>
            <a:rPr lang="en-US" b="1" dirty="0"/>
            <a:t>Enclosure type</a:t>
          </a:r>
          <a:r>
            <a:rPr lang="en-US" dirty="0"/>
            <a:t>: Open or closed (&gt; IP21) with self-ventilation.</a:t>
          </a:r>
          <a:endParaRPr lang="es-CL" dirty="0"/>
        </a:p>
      </dgm:t>
    </dgm:pt>
    <dgm:pt modelId="{E5BB4249-C105-493D-B1FF-8B55798DA845}" type="parTrans" cxnId="{81D96F3E-5B44-4C24-92D7-2DE4CD6FA4FB}">
      <dgm:prSet/>
      <dgm:spPr/>
      <dgm:t>
        <a:bodyPr/>
        <a:lstStyle/>
        <a:p>
          <a:endParaRPr lang="es-CL"/>
        </a:p>
      </dgm:t>
    </dgm:pt>
    <dgm:pt modelId="{81DF744A-C541-4AC9-A786-2169962B457C}" type="sibTrans" cxnId="{81D96F3E-5B44-4C24-92D7-2DE4CD6FA4FB}">
      <dgm:prSet/>
      <dgm:spPr/>
      <dgm:t>
        <a:bodyPr/>
        <a:lstStyle/>
        <a:p>
          <a:endParaRPr lang="es-CL"/>
        </a:p>
      </dgm:t>
    </dgm:pt>
    <dgm:pt modelId="{DA64D954-62BD-4320-9D10-B9C5E2FAA848}">
      <dgm:prSet phldrT="[Texto]"/>
      <dgm:spPr/>
      <dgm:t>
        <a:bodyPr/>
        <a:lstStyle/>
        <a:p>
          <a:pPr algn="just"/>
          <a:r>
            <a:rPr lang="en-US" dirty="0"/>
            <a:t>In summary, the standard for motors is that they should be at least </a:t>
          </a:r>
          <a:r>
            <a:rPr lang="en-US" b="1" dirty="0"/>
            <a:t>IE2 or more efficient</a:t>
          </a:r>
          <a:r>
            <a:rPr lang="en-US" dirty="0"/>
            <a:t>.</a:t>
          </a:r>
          <a:endParaRPr lang="es-CL" dirty="0"/>
        </a:p>
      </dgm:t>
    </dgm:pt>
    <dgm:pt modelId="{02E81863-925D-4FBB-B53F-44CD8096B256}" type="parTrans" cxnId="{228F4B69-C21A-4213-8C7A-CD69F3ABB8F5}">
      <dgm:prSet/>
      <dgm:spPr/>
      <dgm:t>
        <a:bodyPr/>
        <a:lstStyle/>
        <a:p>
          <a:endParaRPr lang="es-CL"/>
        </a:p>
      </dgm:t>
    </dgm:pt>
    <dgm:pt modelId="{9C17D275-45BB-4322-872C-3700C8F2D368}" type="sibTrans" cxnId="{228F4B69-C21A-4213-8C7A-CD69F3ABB8F5}">
      <dgm:prSet/>
      <dgm:spPr/>
      <dgm:t>
        <a:bodyPr/>
        <a:lstStyle/>
        <a:p>
          <a:endParaRPr lang="es-CL"/>
        </a:p>
      </dgm:t>
    </dgm:pt>
    <dgm:pt modelId="{9A6CCE1F-5CB9-45A9-BA53-817C5D3E127B}">
      <dgm:prSet phldrT="[Texto]"/>
      <dgm:spPr/>
      <dgm:t>
        <a:bodyPr/>
        <a:lstStyle/>
        <a:p>
          <a:pPr algn="just"/>
          <a:endParaRPr lang="es-CL" dirty="0"/>
        </a:p>
      </dgm:t>
    </dgm:pt>
    <dgm:pt modelId="{092F54D4-2656-429A-B7CE-55AC593985A4}" type="parTrans" cxnId="{A31B9D08-80A0-45A8-8D4E-5F53FAFA8768}">
      <dgm:prSet/>
      <dgm:spPr/>
      <dgm:t>
        <a:bodyPr/>
        <a:lstStyle/>
        <a:p>
          <a:endParaRPr lang="es-CL"/>
        </a:p>
      </dgm:t>
    </dgm:pt>
    <dgm:pt modelId="{9B4AF93D-AE3B-47DA-B799-ADB5242F4B01}" type="sibTrans" cxnId="{A31B9D08-80A0-45A8-8D4E-5F53FAFA8768}">
      <dgm:prSet/>
      <dgm:spPr/>
      <dgm:t>
        <a:bodyPr/>
        <a:lstStyle/>
        <a:p>
          <a:endParaRPr lang="es-CL"/>
        </a:p>
      </dgm:t>
    </dgm:pt>
    <dgm:pt modelId="{FE312536-C4E1-44CF-8B85-D4987CED2F21}" type="pres">
      <dgm:prSet presAssocID="{8C03264B-1951-4169-921D-F98F521D496B}" presName="linear" presStyleCnt="0">
        <dgm:presLayoutVars>
          <dgm:dir/>
          <dgm:animLvl val="lvl"/>
          <dgm:resizeHandles val="exact"/>
        </dgm:presLayoutVars>
      </dgm:prSet>
      <dgm:spPr/>
    </dgm:pt>
    <dgm:pt modelId="{EB7C7246-604A-4119-BE40-38E53AB8FFF8}" type="pres">
      <dgm:prSet presAssocID="{593F0ED2-E5BD-4D68-B889-0CF9638C7EB9}" presName="parentLin" presStyleCnt="0"/>
      <dgm:spPr/>
    </dgm:pt>
    <dgm:pt modelId="{0F8AD9E5-2E0A-4CED-B4C0-B099DD11E4C2}" type="pres">
      <dgm:prSet presAssocID="{593F0ED2-E5BD-4D68-B889-0CF9638C7EB9}" presName="parentLeftMargin" presStyleLbl="node1" presStyleIdx="0" presStyleCnt="1"/>
      <dgm:spPr/>
    </dgm:pt>
    <dgm:pt modelId="{14360987-15F3-4F83-8BF7-4BFF43BBEFCF}" type="pres">
      <dgm:prSet presAssocID="{593F0ED2-E5BD-4D68-B889-0CF9638C7EB9}" presName="parentText" presStyleLbl="node1" presStyleIdx="0" presStyleCnt="1">
        <dgm:presLayoutVars>
          <dgm:chMax val="0"/>
          <dgm:bulletEnabled val="1"/>
        </dgm:presLayoutVars>
      </dgm:prSet>
      <dgm:spPr/>
    </dgm:pt>
    <dgm:pt modelId="{009CD820-792F-4CA2-8E47-BFAB066F939C}" type="pres">
      <dgm:prSet presAssocID="{593F0ED2-E5BD-4D68-B889-0CF9638C7EB9}" presName="negativeSpace" presStyleCnt="0"/>
      <dgm:spPr/>
    </dgm:pt>
    <dgm:pt modelId="{09AB19CB-1FB5-49F0-B4AB-E531834CF012}" type="pres">
      <dgm:prSet presAssocID="{593F0ED2-E5BD-4D68-B889-0CF9638C7EB9}" presName="childText" presStyleLbl="conFgAcc1" presStyleIdx="0" presStyleCnt="1">
        <dgm:presLayoutVars>
          <dgm:bulletEnabled val="1"/>
        </dgm:presLayoutVars>
      </dgm:prSet>
      <dgm:spPr/>
    </dgm:pt>
  </dgm:ptLst>
  <dgm:cxnLst>
    <dgm:cxn modelId="{A31B9D08-80A0-45A8-8D4E-5F53FAFA8768}" srcId="{593F0ED2-E5BD-4D68-B889-0CF9638C7EB9}" destId="{9A6CCE1F-5CB9-45A9-BA53-817C5D3E127B}" srcOrd="1" destOrd="0" parTransId="{092F54D4-2656-429A-B7CE-55AC593985A4}" sibTransId="{9B4AF93D-AE3B-47DA-B799-ADB5242F4B01}"/>
    <dgm:cxn modelId="{86959B15-02E4-43EA-8E19-AA1E36A6A595}" type="presOf" srcId="{7A2580EC-2BE0-4D03-B0C0-650C6D0B73D9}" destId="{09AB19CB-1FB5-49F0-B4AB-E531834CF012}" srcOrd="0" destOrd="0" presId="urn:microsoft.com/office/officeart/2005/8/layout/list1"/>
    <dgm:cxn modelId="{57167729-6267-44F7-8B4A-33A5AEEDDF76}" srcId="{8C03264B-1951-4169-921D-F98F521D496B}" destId="{593F0ED2-E5BD-4D68-B889-0CF9638C7EB9}" srcOrd="0" destOrd="0" parTransId="{85D85302-F783-4AA7-8E8E-A91038F604B6}" sibTransId="{4B453309-05B0-490D-833B-DFDDC8C76FDA}"/>
    <dgm:cxn modelId="{81D96F3E-5B44-4C24-92D7-2DE4CD6FA4FB}" srcId="{593F0ED2-E5BD-4D68-B889-0CF9638C7EB9}" destId="{7A2580EC-2BE0-4D03-B0C0-650C6D0B73D9}" srcOrd="0" destOrd="0" parTransId="{E5BB4249-C105-493D-B1FF-8B55798DA845}" sibTransId="{81DF744A-C541-4AC9-A786-2169962B457C}"/>
    <dgm:cxn modelId="{228F4B69-C21A-4213-8C7A-CD69F3ABB8F5}" srcId="{593F0ED2-E5BD-4D68-B889-0CF9638C7EB9}" destId="{DA64D954-62BD-4320-9D10-B9C5E2FAA848}" srcOrd="2" destOrd="0" parTransId="{02E81863-925D-4FBB-B53F-44CD8096B256}" sibTransId="{9C17D275-45BB-4322-872C-3700C8F2D368}"/>
    <dgm:cxn modelId="{2EEC6F4F-0D86-47EF-9543-058B51656CC9}" type="presOf" srcId="{DA64D954-62BD-4320-9D10-B9C5E2FAA848}" destId="{09AB19CB-1FB5-49F0-B4AB-E531834CF012}" srcOrd="0" destOrd="2" presId="urn:microsoft.com/office/officeart/2005/8/layout/list1"/>
    <dgm:cxn modelId="{8DB9759E-B510-4B14-9D87-82FE920B409D}" type="presOf" srcId="{593F0ED2-E5BD-4D68-B889-0CF9638C7EB9}" destId="{0F8AD9E5-2E0A-4CED-B4C0-B099DD11E4C2}" srcOrd="0" destOrd="0" presId="urn:microsoft.com/office/officeart/2005/8/layout/list1"/>
    <dgm:cxn modelId="{815F5BB6-5920-44CF-9C1F-20FEF9B24E91}" type="presOf" srcId="{593F0ED2-E5BD-4D68-B889-0CF9638C7EB9}" destId="{14360987-15F3-4F83-8BF7-4BFF43BBEFCF}" srcOrd="1" destOrd="0" presId="urn:microsoft.com/office/officeart/2005/8/layout/list1"/>
    <dgm:cxn modelId="{B9FA99EB-B951-4721-92E1-E09FD3340902}" type="presOf" srcId="{9A6CCE1F-5CB9-45A9-BA53-817C5D3E127B}" destId="{09AB19CB-1FB5-49F0-B4AB-E531834CF012}" srcOrd="0" destOrd="1" presId="urn:microsoft.com/office/officeart/2005/8/layout/list1"/>
    <dgm:cxn modelId="{4E7531F9-353F-4F02-9EA4-E8A77F9D935B}" type="presOf" srcId="{8C03264B-1951-4169-921D-F98F521D496B}" destId="{FE312536-C4E1-44CF-8B85-D4987CED2F21}" srcOrd="0" destOrd="0" presId="urn:microsoft.com/office/officeart/2005/8/layout/list1"/>
    <dgm:cxn modelId="{79D2D642-A363-47E4-B0D8-F675B822A663}" type="presParOf" srcId="{FE312536-C4E1-44CF-8B85-D4987CED2F21}" destId="{EB7C7246-604A-4119-BE40-38E53AB8FFF8}" srcOrd="0" destOrd="0" presId="urn:microsoft.com/office/officeart/2005/8/layout/list1"/>
    <dgm:cxn modelId="{0CE005CD-9311-4A09-859A-679A3582D47E}" type="presParOf" srcId="{EB7C7246-604A-4119-BE40-38E53AB8FFF8}" destId="{0F8AD9E5-2E0A-4CED-B4C0-B099DD11E4C2}" srcOrd="0" destOrd="0" presId="urn:microsoft.com/office/officeart/2005/8/layout/list1"/>
    <dgm:cxn modelId="{9B9CF310-2AFE-4EAE-8682-9FB4E605CC82}" type="presParOf" srcId="{EB7C7246-604A-4119-BE40-38E53AB8FFF8}" destId="{14360987-15F3-4F83-8BF7-4BFF43BBEFCF}" srcOrd="1" destOrd="0" presId="urn:microsoft.com/office/officeart/2005/8/layout/list1"/>
    <dgm:cxn modelId="{1BEB3BBF-CC7A-4FAF-AC3B-46AF9BB3B348}" type="presParOf" srcId="{FE312536-C4E1-44CF-8B85-D4987CED2F21}" destId="{009CD820-792F-4CA2-8E47-BFAB066F939C}" srcOrd="1" destOrd="0" presId="urn:microsoft.com/office/officeart/2005/8/layout/list1"/>
    <dgm:cxn modelId="{97FCC4D9-E896-474F-BF5B-1E7EB288449A}" type="presParOf" srcId="{FE312536-C4E1-44CF-8B85-D4987CED2F21}" destId="{09AB19CB-1FB5-49F0-B4AB-E531834CF012}"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C03264B-1951-4169-921D-F98F521D496B}"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s-CL"/>
        </a:p>
      </dgm:t>
    </dgm:pt>
    <dgm:pt modelId="{B8D34C96-1EF7-4216-8028-05B0E6206215}">
      <dgm:prSet phldrT="[Texto]"/>
      <dgm:spPr/>
      <dgm:t>
        <a:bodyPr/>
        <a:lstStyle/>
        <a:p>
          <a:pPr algn="l"/>
          <a:r>
            <a:rPr lang="es-CL" b="1" dirty="0" err="1"/>
            <a:t>Cost</a:t>
          </a:r>
          <a:r>
            <a:rPr lang="es-CL" b="1" dirty="0"/>
            <a:t> </a:t>
          </a:r>
          <a:r>
            <a:rPr lang="es-CL" b="1" dirty="0" err="1"/>
            <a:t>of</a:t>
          </a:r>
          <a:r>
            <a:rPr lang="es-CL" b="1" dirty="0"/>
            <a:t> </a:t>
          </a:r>
          <a:r>
            <a:rPr lang="es-CL" b="1" dirty="0" err="1"/>
            <a:t>testing</a:t>
          </a:r>
          <a:r>
            <a:rPr lang="es-CL" b="1" dirty="0"/>
            <a:t>: </a:t>
          </a:r>
          <a:r>
            <a:rPr lang="en-US" dirty="0"/>
            <a:t>few models are tested to spread the costs</a:t>
          </a:r>
          <a:r>
            <a:rPr lang="es-CL" dirty="0"/>
            <a:t>.</a:t>
          </a:r>
          <a:br>
            <a:rPr lang="es-CL" dirty="0"/>
          </a:br>
          <a:endParaRPr lang="es-CL" dirty="0"/>
        </a:p>
      </dgm:t>
    </dgm:pt>
    <dgm:pt modelId="{5949B844-0A77-4E22-8037-480702532A43}" type="parTrans" cxnId="{375CF7E4-4C1E-415A-88F4-1F5DCDC221DD}">
      <dgm:prSet/>
      <dgm:spPr/>
      <dgm:t>
        <a:bodyPr/>
        <a:lstStyle/>
        <a:p>
          <a:endParaRPr lang="es-CL"/>
        </a:p>
      </dgm:t>
    </dgm:pt>
    <dgm:pt modelId="{3C091A81-A84A-442E-B2E8-5A684473AE18}" type="sibTrans" cxnId="{375CF7E4-4C1E-415A-88F4-1F5DCDC221DD}">
      <dgm:prSet/>
      <dgm:spPr/>
      <dgm:t>
        <a:bodyPr/>
        <a:lstStyle/>
        <a:p>
          <a:endParaRPr lang="es-CL"/>
        </a:p>
      </dgm:t>
    </dgm:pt>
    <dgm:pt modelId="{593F0ED2-E5BD-4D68-B889-0CF9638C7EB9}">
      <dgm:prSet phldrT="[Texto]"/>
      <dgm:spPr/>
      <dgm:t>
        <a:bodyPr/>
        <a:lstStyle/>
        <a:p>
          <a:r>
            <a:rPr lang="en-US" dirty="0"/>
            <a:t>What is the reason for the</a:t>
          </a:r>
          <a:r>
            <a:rPr lang="es-CL" dirty="0"/>
            <a:t> </a:t>
          </a:r>
          <a:r>
            <a:rPr lang="es-CL" dirty="0" err="1"/>
            <a:t>stagnation</a:t>
          </a:r>
          <a:r>
            <a:rPr lang="es-CL" dirty="0"/>
            <a:t>?</a:t>
          </a:r>
        </a:p>
      </dgm:t>
    </dgm:pt>
    <dgm:pt modelId="{85D85302-F783-4AA7-8E8E-A91038F604B6}" type="parTrans" cxnId="{57167729-6267-44F7-8B4A-33A5AEEDDF76}">
      <dgm:prSet/>
      <dgm:spPr/>
      <dgm:t>
        <a:bodyPr/>
        <a:lstStyle/>
        <a:p>
          <a:endParaRPr lang="es-CL"/>
        </a:p>
      </dgm:t>
    </dgm:pt>
    <dgm:pt modelId="{4B453309-05B0-490D-833B-DFDDC8C76FDA}" type="sibTrans" cxnId="{57167729-6267-44F7-8B4A-33A5AEEDDF76}">
      <dgm:prSet/>
      <dgm:spPr/>
      <dgm:t>
        <a:bodyPr/>
        <a:lstStyle/>
        <a:p>
          <a:endParaRPr lang="es-CL"/>
        </a:p>
      </dgm:t>
    </dgm:pt>
    <dgm:pt modelId="{77456F37-5C11-4C89-863E-CD14147D8108}">
      <dgm:prSet phldrT="[Texto]"/>
      <dgm:spPr/>
      <dgm:t>
        <a:bodyPr/>
        <a:lstStyle/>
        <a:p>
          <a:pPr algn="just"/>
          <a:r>
            <a:rPr lang="en-US" b="1" dirty="0"/>
            <a:t>Unavailability of energy efficiency testing laboratories: </a:t>
          </a:r>
          <a:r>
            <a:rPr lang="en-US" dirty="0"/>
            <a:t>there are no local laboratories authorized to perform energy efficiency tests.</a:t>
          </a:r>
          <a:br>
            <a:rPr lang="es-CL" dirty="0"/>
          </a:br>
          <a:endParaRPr lang="es-CL" dirty="0"/>
        </a:p>
      </dgm:t>
    </dgm:pt>
    <dgm:pt modelId="{E0EDBC71-395F-4AC9-AAFA-91AF25AC6B8C}" type="sibTrans" cxnId="{30CF0A0F-8B59-4726-94DC-38DE37209CB1}">
      <dgm:prSet/>
      <dgm:spPr/>
      <dgm:t>
        <a:bodyPr/>
        <a:lstStyle/>
        <a:p>
          <a:endParaRPr lang="es-CL"/>
        </a:p>
      </dgm:t>
    </dgm:pt>
    <dgm:pt modelId="{D4A54229-709B-4A48-8D56-3B0CE9CE804C}" type="parTrans" cxnId="{30CF0A0F-8B59-4726-94DC-38DE37209CB1}">
      <dgm:prSet/>
      <dgm:spPr/>
      <dgm:t>
        <a:bodyPr/>
        <a:lstStyle/>
        <a:p>
          <a:endParaRPr lang="es-CL"/>
        </a:p>
      </dgm:t>
    </dgm:pt>
    <dgm:pt modelId="{EC6618CD-1F02-474F-A549-2A1C03E6A744}">
      <dgm:prSet phldrT="[Texto]"/>
      <dgm:spPr/>
      <dgm:t>
        <a:bodyPr/>
        <a:lstStyle/>
        <a:p>
          <a:pPr algn="just"/>
          <a:r>
            <a:rPr lang="es-CL" b="1" dirty="0"/>
            <a:t>Price </a:t>
          </a:r>
          <a:r>
            <a:rPr lang="es-CL" b="1" dirty="0" err="1"/>
            <a:t>competition</a:t>
          </a:r>
          <a:r>
            <a:rPr lang="es-CL" b="1" dirty="0"/>
            <a:t>:</a:t>
          </a:r>
          <a:r>
            <a:rPr lang="es-CL" dirty="0"/>
            <a:t> </a:t>
          </a:r>
          <a:r>
            <a:rPr lang="en-US" dirty="0"/>
            <a:t>Insufficient knowledge of the benefits of using more efficient electric motors, so the market competes mainly on price</a:t>
          </a:r>
          <a:r>
            <a:rPr lang="es-CL" dirty="0"/>
            <a:t>.</a:t>
          </a:r>
          <a:br>
            <a:rPr lang="es-CL" dirty="0"/>
          </a:br>
          <a:endParaRPr lang="es-CL" dirty="0"/>
        </a:p>
      </dgm:t>
    </dgm:pt>
    <dgm:pt modelId="{62429B81-D798-432D-85E0-C026A47C4D51}" type="sibTrans" cxnId="{317529A0-50B4-4DAA-81EF-6B7E992A4D02}">
      <dgm:prSet/>
      <dgm:spPr/>
      <dgm:t>
        <a:bodyPr/>
        <a:lstStyle/>
        <a:p>
          <a:endParaRPr lang="es-CL"/>
        </a:p>
      </dgm:t>
    </dgm:pt>
    <dgm:pt modelId="{C7029E32-B4D9-477C-B3E0-E5D05B93C6FE}" type="parTrans" cxnId="{317529A0-50B4-4DAA-81EF-6B7E992A4D02}">
      <dgm:prSet/>
      <dgm:spPr/>
      <dgm:t>
        <a:bodyPr/>
        <a:lstStyle/>
        <a:p>
          <a:endParaRPr lang="es-CL"/>
        </a:p>
      </dgm:t>
    </dgm:pt>
    <dgm:pt modelId="{FE312536-C4E1-44CF-8B85-D4987CED2F21}" type="pres">
      <dgm:prSet presAssocID="{8C03264B-1951-4169-921D-F98F521D496B}" presName="linear" presStyleCnt="0">
        <dgm:presLayoutVars>
          <dgm:dir/>
          <dgm:animLvl val="lvl"/>
          <dgm:resizeHandles val="exact"/>
        </dgm:presLayoutVars>
      </dgm:prSet>
      <dgm:spPr/>
    </dgm:pt>
    <dgm:pt modelId="{EB7C7246-604A-4119-BE40-38E53AB8FFF8}" type="pres">
      <dgm:prSet presAssocID="{593F0ED2-E5BD-4D68-B889-0CF9638C7EB9}" presName="parentLin" presStyleCnt="0"/>
      <dgm:spPr/>
    </dgm:pt>
    <dgm:pt modelId="{0F8AD9E5-2E0A-4CED-B4C0-B099DD11E4C2}" type="pres">
      <dgm:prSet presAssocID="{593F0ED2-E5BD-4D68-B889-0CF9638C7EB9}" presName="parentLeftMargin" presStyleLbl="node1" presStyleIdx="0" presStyleCnt="1"/>
      <dgm:spPr/>
    </dgm:pt>
    <dgm:pt modelId="{14360987-15F3-4F83-8BF7-4BFF43BBEFCF}" type="pres">
      <dgm:prSet presAssocID="{593F0ED2-E5BD-4D68-B889-0CF9638C7EB9}" presName="parentText" presStyleLbl="node1" presStyleIdx="0" presStyleCnt="1">
        <dgm:presLayoutVars>
          <dgm:chMax val="0"/>
          <dgm:bulletEnabled val="1"/>
        </dgm:presLayoutVars>
      </dgm:prSet>
      <dgm:spPr/>
    </dgm:pt>
    <dgm:pt modelId="{009CD820-792F-4CA2-8E47-BFAB066F939C}" type="pres">
      <dgm:prSet presAssocID="{593F0ED2-E5BD-4D68-B889-0CF9638C7EB9}" presName="negativeSpace" presStyleCnt="0"/>
      <dgm:spPr/>
    </dgm:pt>
    <dgm:pt modelId="{09AB19CB-1FB5-49F0-B4AB-E531834CF012}" type="pres">
      <dgm:prSet presAssocID="{593F0ED2-E5BD-4D68-B889-0CF9638C7EB9}" presName="childText" presStyleLbl="conFgAcc1" presStyleIdx="0" presStyleCnt="1">
        <dgm:presLayoutVars>
          <dgm:bulletEnabled val="1"/>
        </dgm:presLayoutVars>
      </dgm:prSet>
      <dgm:spPr/>
    </dgm:pt>
  </dgm:ptLst>
  <dgm:cxnLst>
    <dgm:cxn modelId="{0E188309-DF39-4EE8-9552-0B4D2AB7117A}" type="presOf" srcId="{77456F37-5C11-4C89-863E-CD14147D8108}" destId="{09AB19CB-1FB5-49F0-B4AB-E531834CF012}" srcOrd="0" destOrd="1" presId="urn:microsoft.com/office/officeart/2005/8/layout/list1"/>
    <dgm:cxn modelId="{30CF0A0F-8B59-4726-94DC-38DE37209CB1}" srcId="{593F0ED2-E5BD-4D68-B889-0CF9638C7EB9}" destId="{77456F37-5C11-4C89-863E-CD14147D8108}" srcOrd="1" destOrd="0" parTransId="{D4A54229-709B-4A48-8D56-3B0CE9CE804C}" sibTransId="{E0EDBC71-395F-4AC9-AAFA-91AF25AC6B8C}"/>
    <dgm:cxn modelId="{57167729-6267-44F7-8B4A-33A5AEEDDF76}" srcId="{8C03264B-1951-4169-921D-F98F521D496B}" destId="{593F0ED2-E5BD-4D68-B889-0CF9638C7EB9}" srcOrd="0" destOrd="0" parTransId="{85D85302-F783-4AA7-8E8E-A91038F604B6}" sibTransId="{4B453309-05B0-490D-833B-DFDDC8C76FDA}"/>
    <dgm:cxn modelId="{9E86ED6C-1064-4C5E-919E-4323D4AD5AF9}" type="presOf" srcId="{B8D34C96-1EF7-4216-8028-05B0E6206215}" destId="{09AB19CB-1FB5-49F0-B4AB-E531834CF012}" srcOrd="0" destOrd="0" presId="urn:microsoft.com/office/officeart/2005/8/layout/list1"/>
    <dgm:cxn modelId="{95190B59-5A9D-4725-9BE6-684FCFAA67C6}" type="presOf" srcId="{EC6618CD-1F02-474F-A549-2A1C03E6A744}" destId="{09AB19CB-1FB5-49F0-B4AB-E531834CF012}" srcOrd="0" destOrd="2" presId="urn:microsoft.com/office/officeart/2005/8/layout/list1"/>
    <dgm:cxn modelId="{8DB9759E-B510-4B14-9D87-82FE920B409D}" type="presOf" srcId="{593F0ED2-E5BD-4D68-B889-0CF9638C7EB9}" destId="{0F8AD9E5-2E0A-4CED-B4C0-B099DD11E4C2}" srcOrd="0" destOrd="0" presId="urn:microsoft.com/office/officeart/2005/8/layout/list1"/>
    <dgm:cxn modelId="{317529A0-50B4-4DAA-81EF-6B7E992A4D02}" srcId="{593F0ED2-E5BD-4D68-B889-0CF9638C7EB9}" destId="{EC6618CD-1F02-474F-A549-2A1C03E6A744}" srcOrd="2" destOrd="0" parTransId="{C7029E32-B4D9-477C-B3E0-E5D05B93C6FE}" sibTransId="{62429B81-D798-432D-85E0-C026A47C4D51}"/>
    <dgm:cxn modelId="{815F5BB6-5920-44CF-9C1F-20FEF9B24E91}" type="presOf" srcId="{593F0ED2-E5BD-4D68-B889-0CF9638C7EB9}" destId="{14360987-15F3-4F83-8BF7-4BFF43BBEFCF}" srcOrd="1" destOrd="0" presId="urn:microsoft.com/office/officeart/2005/8/layout/list1"/>
    <dgm:cxn modelId="{375CF7E4-4C1E-415A-88F4-1F5DCDC221DD}" srcId="{593F0ED2-E5BD-4D68-B889-0CF9638C7EB9}" destId="{B8D34C96-1EF7-4216-8028-05B0E6206215}" srcOrd="0" destOrd="0" parTransId="{5949B844-0A77-4E22-8037-480702532A43}" sibTransId="{3C091A81-A84A-442E-B2E8-5A684473AE18}"/>
    <dgm:cxn modelId="{4E7531F9-353F-4F02-9EA4-E8A77F9D935B}" type="presOf" srcId="{8C03264B-1951-4169-921D-F98F521D496B}" destId="{FE312536-C4E1-44CF-8B85-D4987CED2F21}" srcOrd="0" destOrd="0" presId="urn:microsoft.com/office/officeart/2005/8/layout/list1"/>
    <dgm:cxn modelId="{79D2D642-A363-47E4-B0D8-F675B822A663}" type="presParOf" srcId="{FE312536-C4E1-44CF-8B85-D4987CED2F21}" destId="{EB7C7246-604A-4119-BE40-38E53AB8FFF8}" srcOrd="0" destOrd="0" presId="urn:microsoft.com/office/officeart/2005/8/layout/list1"/>
    <dgm:cxn modelId="{0CE005CD-9311-4A09-859A-679A3582D47E}" type="presParOf" srcId="{EB7C7246-604A-4119-BE40-38E53AB8FFF8}" destId="{0F8AD9E5-2E0A-4CED-B4C0-B099DD11E4C2}" srcOrd="0" destOrd="0" presId="urn:microsoft.com/office/officeart/2005/8/layout/list1"/>
    <dgm:cxn modelId="{9B9CF310-2AFE-4EAE-8682-9FB4E605CC82}" type="presParOf" srcId="{EB7C7246-604A-4119-BE40-38E53AB8FFF8}" destId="{14360987-15F3-4F83-8BF7-4BFF43BBEFCF}" srcOrd="1" destOrd="0" presId="urn:microsoft.com/office/officeart/2005/8/layout/list1"/>
    <dgm:cxn modelId="{1BEB3BBF-CC7A-4FAF-AC3B-46AF9BB3B348}" type="presParOf" srcId="{FE312536-C4E1-44CF-8B85-D4987CED2F21}" destId="{009CD820-792F-4CA2-8E47-BFAB066F939C}" srcOrd="1" destOrd="0" presId="urn:microsoft.com/office/officeart/2005/8/layout/list1"/>
    <dgm:cxn modelId="{97FCC4D9-E896-474F-BF5B-1E7EB288449A}" type="presParOf" srcId="{FE312536-C4E1-44CF-8B85-D4987CED2F21}" destId="{09AB19CB-1FB5-49F0-B4AB-E531834CF012}"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C03264B-1951-4169-921D-F98F521D496B}"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s-CL"/>
        </a:p>
      </dgm:t>
    </dgm:pt>
    <dgm:pt modelId="{B8D34C96-1EF7-4216-8028-05B0E6206215}">
      <dgm:prSet phldrT="[Texto]"/>
      <dgm:spPr/>
      <dgm:t>
        <a:bodyPr/>
        <a:lstStyle/>
        <a:p>
          <a:pPr algn="just"/>
          <a:r>
            <a:rPr lang="en-US" b="0" dirty="0"/>
            <a:t>Every five years a National Energy Efficiency Plan must be elaborated.</a:t>
          </a:r>
          <a:endParaRPr lang="es-CL" b="0" dirty="0"/>
        </a:p>
      </dgm:t>
    </dgm:pt>
    <dgm:pt modelId="{5949B844-0A77-4E22-8037-480702532A43}" type="parTrans" cxnId="{375CF7E4-4C1E-415A-88F4-1F5DCDC221DD}">
      <dgm:prSet/>
      <dgm:spPr/>
      <dgm:t>
        <a:bodyPr/>
        <a:lstStyle/>
        <a:p>
          <a:endParaRPr lang="es-CL"/>
        </a:p>
      </dgm:t>
    </dgm:pt>
    <dgm:pt modelId="{3C091A81-A84A-442E-B2E8-5A684473AE18}" type="sibTrans" cxnId="{375CF7E4-4C1E-415A-88F4-1F5DCDC221DD}">
      <dgm:prSet/>
      <dgm:spPr/>
      <dgm:t>
        <a:bodyPr/>
        <a:lstStyle/>
        <a:p>
          <a:endParaRPr lang="es-CL"/>
        </a:p>
      </dgm:t>
    </dgm:pt>
    <dgm:pt modelId="{593F0ED2-E5BD-4D68-B889-0CF9638C7EB9}">
      <dgm:prSet phldrT="[Texto]"/>
      <dgm:spPr/>
      <dgm:t>
        <a:bodyPr/>
        <a:lstStyle/>
        <a:p>
          <a:r>
            <a:rPr lang="en-US" b="0" dirty="0"/>
            <a:t>First Plan prepared (2022- 2026)</a:t>
          </a:r>
          <a:endParaRPr lang="es-CL" b="0" dirty="0"/>
        </a:p>
      </dgm:t>
    </dgm:pt>
    <dgm:pt modelId="{85D85302-F783-4AA7-8E8E-A91038F604B6}" type="parTrans" cxnId="{57167729-6267-44F7-8B4A-33A5AEEDDF76}">
      <dgm:prSet/>
      <dgm:spPr/>
      <dgm:t>
        <a:bodyPr/>
        <a:lstStyle/>
        <a:p>
          <a:endParaRPr lang="es-CL"/>
        </a:p>
      </dgm:t>
    </dgm:pt>
    <dgm:pt modelId="{4B453309-05B0-490D-833B-DFDDC8C76FDA}" type="sibTrans" cxnId="{57167729-6267-44F7-8B4A-33A5AEEDDF76}">
      <dgm:prSet/>
      <dgm:spPr/>
      <dgm:t>
        <a:bodyPr/>
        <a:lstStyle/>
        <a:p>
          <a:endParaRPr lang="es-CL"/>
        </a:p>
      </dgm:t>
    </dgm:pt>
    <dgm:pt modelId="{EC6618CD-1F02-474F-A549-2A1C03E6A744}">
      <dgm:prSet phldrT="[Texto]"/>
      <dgm:spPr/>
      <dgm:t>
        <a:bodyPr/>
        <a:lstStyle/>
        <a:p>
          <a:pPr algn="just"/>
          <a:r>
            <a:rPr lang="en-US" b="0" dirty="0"/>
            <a:t>The measure “Update the minimum standard of Energy Efficiency for Electric Motors” has been defined</a:t>
          </a:r>
          <a:endParaRPr lang="es-CL" b="0" dirty="0"/>
        </a:p>
      </dgm:t>
    </dgm:pt>
    <dgm:pt modelId="{62429B81-D798-432D-85E0-C026A47C4D51}" type="sibTrans" cxnId="{317529A0-50B4-4DAA-81EF-6B7E992A4D02}">
      <dgm:prSet/>
      <dgm:spPr/>
      <dgm:t>
        <a:bodyPr/>
        <a:lstStyle/>
        <a:p>
          <a:endParaRPr lang="es-CL"/>
        </a:p>
      </dgm:t>
    </dgm:pt>
    <dgm:pt modelId="{C7029E32-B4D9-477C-B3E0-E5D05B93C6FE}" type="parTrans" cxnId="{317529A0-50B4-4DAA-81EF-6B7E992A4D02}">
      <dgm:prSet/>
      <dgm:spPr/>
      <dgm:t>
        <a:bodyPr/>
        <a:lstStyle/>
        <a:p>
          <a:endParaRPr lang="es-CL"/>
        </a:p>
      </dgm:t>
    </dgm:pt>
    <dgm:pt modelId="{E3A1773B-F322-46D5-8F13-3EC57334F857}">
      <dgm:prSet phldrT="[Texto]"/>
      <dgm:spPr/>
      <dgm:t>
        <a:bodyPr/>
        <a:lstStyle/>
        <a:p>
          <a:pPr algn="just"/>
          <a:r>
            <a:rPr lang="en-US" b="0" dirty="0"/>
            <a:t>“The current minimum standard will be updated, both to increase its requirement and also to extend its application to motors with power over 7.5 kW, taking into account international regulations in force”.</a:t>
          </a:r>
          <a:endParaRPr lang="es-CL" b="0" dirty="0"/>
        </a:p>
      </dgm:t>
    </dgm:pt>
    <dgm:pt modelId="{8E861AE9-B6AD-4FB7-95EC-3D8B2CBEAFA8}" type="parTrans" cxnId="{85BFFFB0-564E-468B-A2C5-0E60DEA4713C}">
      <dgm:prSet/>
      <dgm:spPr/>
      <dgm:t>
        <a:bodyPr/>
        <a:lstStyle/>
        <a:p>
          <a:endParaRPr lang="es-CL"/>
        </a:p>
      </dgm:t>
    </dgm:pt>
    <dgm:pt modelId="{6DF6BED4-06F0-4F60-AF26-06129C48C3E2}" type="sibTrans" cxnId="{85BFFFB0-564E-468B-A2C5-0E60DEA4713C}">
      <dgm:prSet/>
      <dgm:spPr/>
      <dgm:t>
        <a:bodyPr/>
        <a:lstStyle/>
        <a:p>
          <a:endParaRPr lang="es-CL"/>
        </a:p>
      </dgm:t>
    </dgm:pt>
    <dgm:pt modelId="{D90A2D3C-9431-4728-A53C-4C60BF57C8CF}">
      <dgm:prSet phldrT="[Texto]"/>
      <dgm:spPr/>
      <dgm:t>
        <a:bodyPr/>
        <a:lstStyle/>
        <a:p>
          <a:pPr algn="just"/>
          <a:r>
            <a:rPr lang="en-US" b="0" dirty="0"/>
            <a:t>Among the subjects covered are the productive sectors</a:t>
          </a:r>
          <a:r>
            <a:rPr lang="es-CL" b="0" dirty="0"/>
            <a:t>.</a:t>
          </a:r>
          <a:br>
            <a:rPr lang="es-CL" b="0" dirty="0"/>
          </a:br>
          <a:endParaRPr lang="es-CL" b="0" dirty="0"/>
        </a:p>
      </dgm:t>
    </dgm:pt>
    <dgm:pt modelId="{FF339931-8B5A-464E-A20E-9326057A860F}" type="parTrans" cxnId="{383833A1-C9A4-48F9-ACAD-D7BFB7DE7FC6}">
      <dgm:prSet/>
      <dgm:spPr/>
      <dgm:t>
        <a:bodyPr/>
        <a:lstStyle/>
        <a:p>
          <a:endParaRPr lang="es-CL"/>
        </a:p>
      </dgm:t>
    </dgm:pt>
    <dgm:pt modelId="{188DF28F-8593-4E2A-9E53-376581CA3483}" type="sibTrans" cxnId="{383833A1-C9A4-48F9-ACAD-D7BFB7DE7FC6}">
      <dgm:prSet/>
      <dgm:spPr/>
      <dgm:t>
        <a:bodyPr/>
        <a:lstStyle/>
        <a:p>
          <a:endParaRPr lang="es-CL"/>
        </a:p>
      </dgm:t>
    </dgm:pt>
    <dgm:pt modelId="{46667713-25BA-40C1-8B8D-FEFCED241F92}">
      <dgm:prSet phldrT="[Texto]"/>
      <dgm:spPr/>
      <dgm:t>
        <a:bodyPr/>
        <a:lstStyle/>
        <a:p>
          <a:pPr algn="just"/>
          <a:endParaRPr lang="es-CL" b="0" dirty="0"/>
        </a:p>
      </dgm:t>
    </dgm:pt>
    <dgm:pt modelId="{F0874152-3FB0-4121-AA17-4369841F5A34}" type="parTrans" cxnId="{5A636C15-3723-40AA-B532-19EE4ACFA975}">
      <dgm:prSet/>
      <dgm:spPr/>
      <dgm:t>
        <a:bodyPr/>
        <a:lstStyle/>
        <a:p>
          <a:endParaRPr lang="es-CL"/>
        </a:p>
      </dgm:t>
    </dgm:pt>
    <dgm:pt modelId="{2E46A7F4-C351-49C5-A172-B6A18DB64095}" type="sibTrans" cxnId="{5A636C15-3723-40AA-B532-19EE4ACFA975}">
      <dgm:prSet/>
      <dgm:spPr/>
      <dgm:t>
        <a:bodyPr/>
        <a:lstStyle/>
        <a:p>
          <a:endParaRPr lang="es-CL"/>
        </a:p>
      </dgm:t>
    </dgm:pt>
    <dgm:pt modelId="{281005E2-4325-42D5-9DE9-8333017193B9}">
      <dgm:prSet phldrT="[Texto]"/>
      <dgm:spPr/>
      <dgm:t>
        <a:bodyPr/>
        <a:lstStyle/>
        <a:p>
          <a:pPr algn="just"/>
          <a:endParaRPr lang="es-CL" b="0" dirty="0"/>
        </a:p>
      </dgm:t>
    </dgm:pt>
    <dgm:pt modelId="{557365FF-DFFC-49CA-841C-D01764D20D8D}" type="parTrans" cxnId="{2115DCD6-254D-473E-8E7A-4A60B3B042EC}">
      <dgm:prSet/>
      <dgm:spPr/>
      <dgm:t>
        <a:bodyPr/>
        <a:lstStyle/>
        <a:p>
          <a:endParaRPr lang="es-CL"/>
        </a:p>
      </dgm:t>
    </dgm:pt>
    <dgm:pt modelId="{27F9821D-CD2D-43D7-BE02-1008AED5CB05}" type="sibTrans" cxnId="{2115DCD6-254D-473E-8E7A-4A60B3B042EC}">
      <dgm:prSet/>
      <dgm:spPr/>
      <dgm:t>
        <a:bodyPr/>
        <a:lstStyle/>
        <a:p>
          <a:endParaRPr lang="es-CL"/>
        </a:p>
      </dgm:t>
    </dgm:pt>
    <dgm:pt modelId="{FE312536-C4E1-44CF-8B85-D4987CED2F21}" type="pres">
      <dgm:prSet presAssocID="{8C03264B-1951-4169-921D-F98F521D496B}" presName="linear" presStyleCnt="0">
        <dgm:presLayoutVars>
          <dgm:dir/>
          <dgm:animLvl val="lvl"/>
          <dgm:resizeHandles val="exact"/>
        </dgm:presLayoutVars>
      </dgm:prSet>
      <dgm:spPr/>
    </dgm:pt>
    <dgm:pt modelId="{EB7C7246-604A-4119-BE40-38E53AB8FFF8}" type="pres">
      <dgm:prSet presAssocID="{593F0ED2-E5BD-4D68-B889-0CF9638C7EB9}" presName="parentLin" presStyleCnt="0"/>
      <dgm:spPr/>
    </dgm:pt>
    <dgm:pt modelId="{0F8AD9E5-2E0A-4CED-B4C0-B099DD11E4C2}" type="pres">
      <dgm:prSet presAssocID="{593F0ED2-E5BD-4D68-B889-0CF9638C7EB9}" presName="parentLeftMargin" presStyleLbl="node1" presStyleIdx="0" presStyleCnt="1"/>
      <dgm:spPr/>
    </dgm:pt>
    <dgm:pt modelId="{14360987-15F3-4F83-8BF7-4BFF43BBEFCF}" type="pres">
      <dgm:prSet presAssocID="{593F0ED2-E5BD-4D68-B889-0CF9638C7EB9}" presName="parentText" presStyleLbl="node1" presStyleIdx="0" presStyleCnt="1">
        <dgm:presLayoutVars>
          <dgm:chMax val="0"/>
          <dgm:bulletEnabled val="1"/>
        </dgm:presLayoutVars>
      </dgm:prSet>
      <dgm:spPr/>
    </dgm:pt>
    <dgm:pt modelId="{009CD820-792F-4CA2-8E47-BFAB066F939C}" type="pres">
      <dgm:prSet presAssocID="{593F0ED2-E5BD-4D68-B889-0CF9638C7EB9}" presName="negativeSpace" presStyleCnt="0"/>
      <dgm:spPr/>
    </dgm:pt>
    <dgm:pt modelId="{09AB19CB-1FB5-49F0-B4AB-E531834CF012}" type="pres">
      <dgm:prSet presAssocID="{593F0ED2-E5BD-4D68-B889-0CF9638C7EB9}" presName="childText" presStyleLbl="conFgAcc1" presStyleIdx="0" presStyleCnt="1">
        <dgm:presLayoutVars>
          <dgm:bulletEnabled val="1"/>
        </dgm:presLayoutVars>
      </dgm:prSet>
      <dgm:spPr/>
    </dgm:pt>
  </dgm:ptLst>
  <dgm:cxnLst>
    <dgm:cxn modelId="{5A636C15-3723-40AA-B532-19EE4ACFA975}" srcId="{593F0ED2-E5BD-4D68-B889-0CF9638C7EB9}" destId="{46667713-25BA-40C1-8B8D-FEFCED241F92}" srcOrd="1" destOrd="0" parTransId="{F0874152-3FB0-4121-AA17-4369841F5A34}" sibTransId="{2E46A7F4-C351-49C5-A172-B6A18DB64095}"/>
    <dgm:cxn modelId="{57167729-6267-44F7-8B4A-33A5AEEDDF76}" srcId="{8C03264B-1951-4169-921D-F98F521D496B}" destId="{593F0ED2-E5BD-4D68-B889-0CF9638C7EB9}" srcOrd="0" destOrd="0" parTransId="{85D85302-F783-4AA7-8E8E-A91038F604B6}" sibTransId="{4B453309-05B0-490D-833B-DFDDC8C76FDA}"/>
    <dgm:cxn modelId="{B1F83F47-B8E1-40CF-ADF2-7933FA7CA50C}" type="presOf" srcId="{D90A2D3C-9431-4728-A53C-4C60BF57C8CF}" destId="{09AB19CB-1FB5-49F0-B4AB-E531834CF012}" srcOrd="0" destOrd="2" presId="urn:microsoft.com/office/officeart/2005/8/layout/list1"/>
    <dgm:cxn modelId="{9E86ED6C-1064-4C5E-919E-4323D4AD5AF9}" type="presOf" srcId="{B8D34C96-1EF7-4216-8028-05B0E6206215}" destId="{09AB19CB-1FB5-49F0-B4AB-E531834CF012}" srcOrd="0" destOrd="0" presId="urn:microsoft.com/office/officeart/2005/8/layout/list1"/>
    <dgm:cxn modelId="{95190B59-5A9D-4725-9BE6-684FCFAA67C6}" type="presOf" srcId="{EC6618CD-1F02-474F-A549-2A1C03E6A744}" destId="{09AB19CB-1FB5-49F0-B4AB-E531834CF012}" srcOrd="0" destOrd="3" presId="urn:microsoft.com/office/officeart/2005/8/layout/list1"/>
    <dgm:cxn modelId="{8DB9759E-B510-4B14-9D87-82FE920B409D}" type="presOf" srcId="{593F0ED2-E5BD-4D68-B889-0CF9638C7EB9}" destId="{0F8AD9E5-2E0A-4CED-B4C0-B099DD11E4C2}" srcOrd="0" destOrd="0" presId="urn:microsoft.com/office/officeart/2005/8/layout/list1"/>
    <dgm:cxn modelId="{317529A0-50B4-4DAA-81EF-6B7E992A4D02}" srcId="{593F0ED2-E5BD-4D68-B889-0CF9638C7EB9}" destId="{EC6618CD-1F02-474F-A549-2A1C03E6A744}" srcOrd="3" destOrd="0" parTransId="{C7029E32-B4D9-477C-B3E0-E5D05B93C6FE}" sibTransId="{62429B81-D798-432D-85E0-C026A47C4D51}"/>
    <dgm:cxn modelId="{383833A1-C9A4-48F9-ACAD-D7BFB7DE7FC6}" srcId="{593F0ED2-E5BD-4D68-B889-0CF9638C7EB9}" destId="{D90A2D3C-9431-4728-A53C-4C60BF57C8CF}" srcOrd="2" destOrd="0" parTransId="{FF339931-8B5A-464E-A20E-9326057A860F}" sibTransId="{188DF28F-8593-4E2A-9E53-376581CA3483}"/>
    <dgm:cxn modelId="{F6AB69AA-A293-4F34-AE90-843A0296454A}" type="presOf" srcId="{E3A1773B-F322-46D5-8F13-3EC57334F857}" destId="{09AB19CB-1FB5-49F0-B4AB-E531834CF012}" srcOrd="0" destOrd="5" presId="urn:microsoft.com/office/officeart/2005/8/layout/list1"/>
    <dgm:cxn modelId="{85BFFFB0-564E-468B-A2C5-0E60DEA4713C}" srcId="{593F0ED2-E5BD-4D68-B889-0CF9638C7EB9}" destId="{E3A1773B-F322-46D5-8F13-3EC57334F857}" srcOrd="5" destOrd="0" parTransId="{8E861AE9-B6AD-4FB7-95EC-3D8B2CBEAFA8}" sibTransId="{6DF6BED4-06F0-4F60-AF26-06129C48C3E2}"/>
    <dgm:cxn modelId="{815F5BB6-5920-44CF-9C1F-20FEF9B24E91}" type="presOf" srcId="{593F0ED2-E5BD-4D68-B889-0CF9638C7EB9}" destId="{14360987-15F3-4F83-8BF7-4BFF43BBEFCF}" srcOrd="1" destOrd="0" presId="urn:microsoft.com/office/officeart/2005/8/layout/list1"/>
    <dgm:cxn modelId="{37AEC2D5-68C4-4218-970F-5DAE29171B16}" type="presOf" srcId="{281005E2-4325-42D5-9DE9-8333017193B9}" destId="{09AB19CB-1FB5-49F0-B4AB-E531834CF012}" srcOrd="0" destOrd="4" presId="urn:microsoft.com/office/officeart/2005/8/layout/list1"/>
    <dgm:cxn modelId="{2115DCD6-254D-473E-8E7A-4A60B3B042EC}" srcId="{593F0ED2-E5BD-4D68-B889-0CF9638C7EB9}" destId="{281005E2-4325-42D5-9DE9-8333017193B9}" srcOrd="4" destOrd="0" parTransId="{557365FF-DFFC-49CA-841C-D01764D20D8D}" sibTransId="{27F9821D-CD2D-43D7-BE02-1008AED5CB05}"/>
    <dgm:cxn modelId="{375CF7E4-4C1E-415A-88F4-1F5DCDC221DD}" srcId="{593F0ED2-E5BD-4D68-B889-0CF9638C7EB9}" destId="{B8D34C96-1EF7-4216-8028-05B0E6206215}" srcOrd="0" destOrd="0" parTransId="{5949B844-0A77-4E22-8037-480702532A43}" sibTransId="{3C091A81-A84A-442E-B2E8-5A684473AE18}"/>
    <dgm:cxn modelId="{4E7531F9-353F-4F02-9EA4-E8A77F9D935B}" type="presOf" srcId="{8C03264B-1951-4169-921D-F98F521D496B}" destId="{FE312536-C4E1-44CF-8B85-D4987CED2F21}" srcOrd="0" destOrd="0" presId="urn:microsoft.com/office/officeart/2005/8/layout/list1"/>
    <dgm:cxn modelId="{E36959F9-EC46-4499-AA04-007ACF3AB880}" type="presOf" srcId="{46667713-25BA-40C1-8B8D-FEFCED241F92}" destId="{09AB19CB-1FB5-49F0-B4AB-E531834CF012}" srcOrd="0" destOrd="1" presId="urn:microsoft.com/office/officeart/2005/8/layout/list1"/>
    <dgm:cxn modelId="{79D2D642-A363-47E4-B0D8-F675B822A663}" type="presParOf" srcId="{FE312536-C4E1-44CF-8B85-D4987CED2F21}" destId="{EB7C7246-604A-4119-BE40-38E53AB8FFF8}" srcOrd="0" destOrd="0" presId="urn:microsoft.com/office/officeart/2005/8/layout/list1"/>
    <dgm:cxn modelId="{0CE005CD-9311-4A09-859A-679A3582D47E}" type="presParOf" srcId="{EB7C7246-604A-4119-BE40-38E53AB8FFF8}" destId="{0F8AD9E5-2E0A-4CED-B4C0-B099DD11E4C2}" srcOrd="0" destOrd="0" presId="urn:microsoft.com/office/officeart/2005/8/layout/list1"/>
    <dgm:cxn modelId="{9B9CF310-2AFE-4EAE-8682-9FB4E605CC82}" type="presParOf" srcId="{EB7C7246-604A-4119-BE40-38E53AB8FFF8}" destId="{14360987-15F3-4F83-8BF7-4BFF43BBEFCF}" srcOrd="1" destOrd="0" presId="urn:microsoft.com/office/officeart/2005/8/layout/list1"/>
    <dgm:cxn modelId="{1BEB3BBF-CC7A-4FAF-AC3B-46AF9BB3B348}" type="presParOf" srcId="{FE312536-C4E1-44CF-8B85-D4987CED2F21}" destId="{009CD820-792F-4CA2-8E47-BFAB066F939C}" srcOrd="1" destOrd="0" presId="urn:microsoft.com/office/officeart/2005/8/layout/list1"/>
    <dgm:cxn modelId="{97FCC4D9-E896-474F-BF5B-1E7EB288449A}" type="presParOf" srcId="{FE312536-C4E1-44CF-8B85-D4987CED2F21}" destId="{09AB19CB-1FB5-49F0-B4AB-E531834CF012}"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03264B-1951-4169-921D-F98F521D496B}" type="doc">
      <dgm:prSet loTypeId="urn:microsoft.com/office/officeart/2005/8/layout/list1" loCatId="list" qsTypeId="urn:microsoft.com/office/officeart/2005/8/quickstyle/simple1" qsCatId="simple" csTypeId="urn:microsoft.com/office/officeart/2005/8/colors/accent3_2" csCatId="accent3" phldr="1"/>
      <dgm:spPr/>
      <dgm:t>
        <a:bodyPr/>
        <a:lstStyle/>
        <a:p>
          <a:endParaRPr lang="es-CL"/>
        </a:p>
      </dgm:t>
    </dgm:pt>
    <dgm:pt modelId="{B8D34C96-1EF7-4216-8028-05B0E6206215}">
      <dgm:prSet phldrT="[Texto]"/>
      <dgm:spPr/>
      <dgm:t>
        <a:bodyPr/>
        <a:lstStyle/>
        <a:p>
          <a:pPr algn="l"/>
          <a:r>
            <a:rPr lang="en-US" b="0" dirty="0"/>
            <a:t>We need to get market data on engines and their power ratings.</a:t>
          </a:r>
          <a:endParaRPr lang="es-CL" b="0" dirty="0"/>
        </a:p>
      </dgm:t>
    </dgm:pt>
    <dgm:pt modelId="{5949B844-0A77-4E22-8037-480702532A43}" type="parTrans" cxnId="{375CF7E4-4C1E-415A-88F4-1F5DCDC221DD}">
      <dgm:prSet/>
      <dgm:spPr/>
      <dgm:t>
        <a:bodyPr/>
        <a:lstStyle/>
        <a:p>
          <a:endParaRPr lang="es-CL"/>
        </a:p>
      </dgm:t>
    </dgm:pt>
    <dgm:pt modelId="{3C091A81-A84A-442E-B2E8-5A684473AE18}" type="sibTrans" cxnId="{375CF7E4-4C1E-415A-88F4-1F5DCDC221DD}">
      <dgm:prSet/>
      <dgm:spPr/>
      <dgm:t>
        <a:bodyPr/>
        <a:lstStyle/>
        <a:p>
          <a:endParaRPr lang="es-CL"/>
        </a:p>
      </dgm:t>
    </dgm:pt>
    <dgm:pt modelId="{593F0ED2-E5BD-4D68-B889-0CF9638C7EB9}">
      <dgm:prSet phldrT="[Texto]"/>
      <dgm:spPr/>
      <dgm:t>
        <a:bodyPr/>
        <a:lstStyle/>
        <a:p>
          <a:r>
            <a:rPr lang="es-CL" b="0" dirty="0"/>
            <a:t>Ideas</a:t>
          </a:r>
        </a:p>
      </dgm:t>
    </dgm:pt>
    <dgm:pt modelId="{85D85302-F783-4AA7-8E8E-A91038F604B6}" type="parTrans" cxnId="{57167729-6267-44F7-8B4A-33A5AEEDDF76}">
      <dgm:prSet/>
      <dgm:spPr/>
      <dgm:t>
        <a:bodyPr/>
        <a:lstStyle/>
        <a:p>
          <a:endParaRPr lang="es-CL"/>
        </a:p>
      </dgm:t>
    </dgm:pt>
    <dgm:pt modelId="{4B453309-05B0-490D-833B-DFDDC8C76FDA}" type="sibTrans" cxnId="{57167729-6267-44F7-8B4A-33A5AEEDDF76}">
      <dgm:prSet/>
      <dgm:spPr/>
      <dgm:t>
        <a:bodyPr/>
        <a:lstStyle/>
        <a:p>
          <a:endParaRPr lang="es-CL"/>
        </a:p>
      </dgm:t>
    </dgm:pt>
    <dgm:pt modelId="{77456F37-5C11-4C89-863E-CD14147D8108}">
      <dgm:prSet phldrT="[Texto]"/>
      <dgm:spPr/>
      <dgm:t>
        <a:bodyPr/>
        <a:lstStyle/>
        <a:p>
          <a:pPr algn="l"/>
          <a:r>
            <a:rPr lang="en-US" b="0" dirty="0"/>
            <a:t>Review alternatives to the certification model we have in Chile.</a:t>
          </a:r>
          <a:endParaRPr lang="es-CL" b="0" dirty="0"/>
        </a:p>
      </dgm:t>
    </dgm:pt>
    <dgm:pt modelId="{E0EDBC71-395F-4AC9-AAFA-91AF25AC6B8C}" type="sibTrans" cxnId="{30CF0A0F-8B59-4726-94DC-38DE37209CB1}">
      <dgm:prSet/>
      <dgm:spPr/>
      <dgm:t>
        <a:bodyPr/>
        <a:lstStyle/>
        <a:p>
          <a:endParaRPr lang="es-CL"/>
        </a:p>
      </dgm:t>
    </dgm:pt>
    <dgm:pt modelId="{D4A54229-709B-4A48-8D56-3B0CE9CE804C}" type="parTrans" cxnId="{30CF0A0F-8B59-4726-94DC-38DE37209CB1}">
      <dgm:prSet/>
      <dgm:spPr/>
      <dgm:t>
        <a:bodyPr/>
        <a:lstStyle/>
        <a:p>
          <a:endParaRPr lang="es-CL"/>
        </a:p>
      </dgm:t>
    </dgm:pt>
    <dgm:pt modelId="{CF9EFDEB-26D9-4D8C-9003-FDE2F7C83204}">
      <dgm:prSet phldrT="[Texto]"/>
      <dgm:spPr/>
      <dgm:t>
        <a:bodyPr/>
        <a:lstStyle/>
        <a:p>
          <a:pPr algn="l"/>
          <a:endParaRPr lang="es-CL" dirty="0"/>
        </a:p>
      </dgm:t>
    </dgm:pt>
    <dgm:pt modelId="{4FB012E0-9DA5-4A83-A2BA-D153E5F907B1}" type="parTrans" cxnId="{B7A9376D-B40A-4CC6-834C-76A486618612}">
      <dgm:prSet/>
      <dgm:spPr/>
      <dgm:t>
        <a:bodyPr/>
        <a:lstStyle/>
        <a:p>
          <a:endParaRPr lang="es-CL"/>
        </a:p>
      </dgm:t>
    </dgm:pt>
    <dgm:pt modelId="{6AA4A895-40D0-4A2B-87C6-D38E86B63CEC}" type="sibTrans" cxnId="{B7A9376D-B40A-4CC6-834C-76A486618612}">
      <dgm:prSet/>
      <dgm:spPr/>
      <dgm:t>
        <a:bodyPr/>
        <a:lstStyle/>
        <a:p>
          <a:endParaRPr lang="es-CL"/>
        </a:p>
      </dgm:t>
    </dgm:pt>
    <dgm:pt modelId="{594F5245-DB9E-4373-9DE7-230E12537069}">
      <dgm:prSet phldrT="[Texto]"/>
      <dgm:spPr/>
      <dgm:t>
        <a:bodyPr/>
        <a:lstStyle/>
        <a:p>
          <a:pPr algn="l"/>
          <a:endParaRPr lang="es-CL" dirty="0"/>
        </a:p>
      </dgm:t>
    </dgm:pt>
    <dgm:pt modelId="{88C4F322-0A48-4712-A80F-3791CD7B3904}" type="parTrans" cxnId="{ACBF8C30-C916-4EC6-B18B-7AE22B25D4B5}">
      <dgm:prSet/>
      <dgm:spPr/>
      <dgm:t>
        <a:bodyPr/>
        <a:lstStyle/>
        <a:p>
          <a:endParaRPr lang="es-CL"/>
        </a:p>
      </dgm:t>
    </dgm:pt>
    <dgm:pt modelId="{24BE1C6D-07EE-463A-AD29-9F6102EE4159}" type="sibTrans" cxnId="{ACBF8C30-C916-4EC6-B18B-7AE22B25D4B5}">
      <dgm:prSet/>
      <dgm:spPr/>
      <dgm:t>
        <a:bodyPr/>
        <a:lstStyle/>
        <a:p>
          <a:endParaRPr lang="es-CL"/>
        </a:p>
      </dgm:t>
    </dgm:pt>
    <dgm:pt modelId="{33F6DA1B-F241-4688-A7F8-3DF6C290C24C}">
      <dgm:prSet phldrT="[Texto]"/>
      <dgm:spPr/>
      <dgm:t>
        <a:bodyPr/>
        <a:lstStyle/>
        <a:p>
          <a:pPr algn="l"/>
          <a:endParaRPr lang="es-CL" dirty="0"/>
        </a:p>
      </dgm:t>
    </dgm:pt>
    <dgm:pt modelId="{B97417A7-B771-4520-91DE-110D066EA32A}" type="parTrans" cxnId="{34DD53A4-5308-47FC-9D2C-12869B9AFB3D}">
      <dgm:prSet/>
      <dgm:spPr/>
      <dgm:t>
        <a:bodyPr/>
        <a:lstStyle/>
        <a:p>
          <a:endParaRPr lang="es-CL"/>
        </a:p>
      </dgm:t>
    </dgm:pt>
    <dgm:pt modelId="{1E6979CC-B048-4947-AAD6-80603839C818}" type="sibTrans" cxnId="{34DD53A4-5308-47FC-9D2C-12869B9AFB3D}">
      <dgm:prSet/>
      <dgm:spPr/>
      <dgm:t>
        <a:bodyPr/>
        <a:lstStyle/>
        <a:p>
          <a:endParaRPr lang="es-CL"/>
        </a:p>
      </dgm:t>
    </dgm:pt>
    <dgm:pt modelId="{17DCD419-03AC-41BF-9F69-F70AD0C6D040}">
      <dgm:prSet phldrT="[Texto]"/>
      <dgm:spPr/>
      <dgm:t>
        <a:bodyPr/>
        <a:lstStyle/>
        <a:p>
          <a:pPr algn="l"/>
          <a:endParaRPr lang="es-CL" dirty="0"/>
        </a:p>
      </dgm:t>
    </dgm:pt>
    <dgm:pt modelId="{0BAE79B2-DE41-4CD4-AB4F-0B687401615E}" type="parTrans" cxnId="{0A7F2CF9-D899-41CD-B407-B3E38AD4BE26}">
      <dgm:prSet/>
      <dgm:spPr/>
      <dgm:t>
        <a:bodyPr/>
        <a:lstStyle/>
        <a:p>
          <a:endParaRPr lang="es-CL"/>
        </a:p>
      </dgm:t>
    </dgm:pt>
    <dgm:pt modelId="{6870C1FE-8543-41C3-BB0D-4A4021FE5168}" type="sibTrans" cxnId="{0A7F2CF9-D899-41CD-B407-B3E38AD4BE26}">
      <dgm:prSet/>
      <dgm:spPr/>
      <dgm:t>
        <a:bodyPr/>
        <a:lstStyle/>
        <a:p>
          <a:endParaRPr lang="es-CL"/>
        </a:p>
      </dgm:t>
    </dgm:pt>
    <dgm:pt modelId="{C925FC28-0622-445E-910D-67E87B5D7E63}">
      <dgm:prSet phldrT="[Texto]"/>
      <dgm:spPr/>
      <dgm:t>
        <a:bodyPr/>
        <a:lstStyle/>
        <a:p>
          <a:pPr algn="l"/>
          <a:r>
            <a:rPr lang="es-CL" b="0" dirty="0" err="1"/>
            <a:t>Analyze</a:t>
          </a:r>
          <a:r>
            <a:rPr lang="es-CL" b="0" dirty="0"/>
            <a:t> </a:t>
          </a:r>
          <a:r>
            <a:rPr lang="es-CL" b="0" dirty="0" err="1"/>
            <a:t>improvement</a:t>
          </a:r>
          <a:r>
            <a:rPr lang="es-CL" b="0" dirty="0"/>
            <a:t> </a:t>
          </a:r>
          <a:r>
            <a:rPr lang="es-CL" b="0" dirty="0" err="1"/>
            <a:t>scenarios</a:t>
          </a:r>
          <a:r>
            <a:rPr lang="es-CL" b="0" dirty="0"/>
            <a:t> (</a:t>
          </a:r>
          <a:r>
            <a:rPr lang="es-CL" b="0" dirty="0" err="1"/>
            <a:t>e.g</a:t>
          </a:r>
          <a:r>
            <a:rPr lang="es-CL" b="0" dirty="0"/>
            <a:t>. </a:t>
          </a:r>
          <a:r>
            <a:rPr lang="es-CL" b="0" dirty="0" err="1"/>
            <a:t>environmental</a:t>
          </a:r>
          <a:r>
            <a:rPr lang="es-CL" b="0" dirty="0"/>
            <a:t> </a:t>
          </a:r>
          <a:r>
            <a:rPr lang="es-CL" b="0" dirty="0" err="1"/>
            <a:t>benefits</a:t>
          </a:r>
          <a:r>
            <a:rPr lang="es-CL" b="0" dirty="0"/>
            <a:t>).</a:t>
          </a:r>
        </a:p>
      </dgm:t>
    </dgm:pt>
    <dgm:pt modelId="{14CB480B-3CFD-4BCD-8F3E-080B30C03E92}" type="parTrans" cxnId="{E3C1E4BD-320E-4696-8173-342A7F0BDD93}">
      <dgm:prSet/>
      <dgm:spPr/>
      <dgm:t>
        <a:bodyPr/>
        <a:lstStyle/>
        <a:p>
          <a:endParaRPr lang="es-CL"/>
        </a:p>
      </dgm:t>
    </dgm:pt>
    <dgm:pt modelId="{AE84AD4E-A26C-4E80-8E15-F890AAEDF611}" type="sibTrans" cxnId="{E3C1E4BD-320E-4696-8173-342A7F0BDD93}">
      <dgm:prSet/>
      <dgm:spPr/>
      <dgm:t>
        <a:bodyPr/>
        <a:lstStyle/>
        <a:p>
          <a:endParaRPr lang="es-CL"/>
        </a:p>
      </dgm:t>
    </dgm:pt>
    <dgm:pt modelId="{909AB0B7-164A-4FA9-BAE1-AD7ED99374E5}">
      <dgm:prSet phldrT="[Texto]"/>
      <dgm:spPr/>
      <dgm:t>
        <a:bodyPr/>
        <a:lstStyle/>
        <a:p>
          <a:pPr algn="l"/>
          <a:endParaRPr lang="es-CL" b="0" dirty="0"/>
        </a:p>
      </dgm:t>
    </dgm:pt>
    <dgm:pt modelId="{2DAA1D36-3DF0-4CB0-B2A6-30F8CF9AFF53}" type="parTrans" cxnId="{A661F4FC-94D6-44A6-B41D-5960A6F2AB3B}">
      <dgm:prSet/>
      <dgm:spPr/>
      <dgm:t>
        <a:bodyPr/>
        <a:lstStyle/>
        <a:p>
          <a:endParaRPr lang="es-CL"/>
        </a:p>
      </dgm:t>
    </dgm:pt>
    <dgm:pt modelId="{6596FF14-5FA7-4296-8E6B-60C8ACE1339A}" type="sibTrans" cxnId="{A661F4FC-94D6-44A6-B41D-5960A6F2AB3B}">
      <dgm:prSet/>
      <dgm:spPr/>
      <dgm:t>
        <a:bodyPr/>
        <a:lstStyle/>
        <a:p>
          <a:endParaRPr lang="es-CL"/>
        </a:p>
      </dgm:t>
    </dgm:pt>
    <dgm:pt modelId="{F020A017-1D60-41BE-AF29-61C78B7BCEE4}">
      <dgm:prSet phldrT="[Texto]"/>
      <dgm:spPr/>
      <dgm:t>
        <a:bodyPr/>
        <a:lstStyle/>
        <a:p>
          <a:pPr algn="l"/>
          <a:endParaRPr lang="es-CL" b="0" dirty="0"/>
        </a:p>
      </dgm:t>
    </dgm:pt>
    <dgm:pt modelId="{90E7ABDB-3BC3-4A63-AB58-980C5CB15E47}" type="parTrans" cxnId="{A397A046-D16F-4DF2-94E4-5A68A81E20E8}">
      <dgm:prSet/>
      <dgm:spPr/>
      <dgm:t>
        <a:bodyPr/>
        <a:lstStyle/>
        <a:p>
          <a:endParaRPr lang="es-CL"/>
        </a:p>
      </dgm:t>
    </dgm:pt>
    <dgm:pt modelId="{E6F0D11E-C28D-4EE8-8BFC-6D828C4386B5}" type="sibTrans" cxnId="{A397A046-D16F-4DF2-94E4-5A68A81E20E8}">
      <dgm:prSet/>
      <dgm:spPr/>
      <dgm:t>
        <a:bodyPr/>
        <a:lstStyle/>
        <a:p>
          <a:endParaRPr lang="es-CL"/>
        </a:p>
      </dgm:t>
    </dgm:pt>
    <dgm:pt modelId="{FE312536-C4E1-44CF-8B85-D4987CED2F21}" type="pres">
      <dgm:prSet presAssocID="{8C03264B-1951-4169-921D-F98F521D496B}" presName="linear" presStyleCnt="0">
        <dgm:presLayoutVars>
          <dgm:dir/>
          <dgm:animLvl val="lvl"/>
          <dgm:resizeHandles val="exact"/>
        </dgm:presLayoutVars>
      </dgm:prSet>
      <dgm:spPr/>
    </dgm:pt>
    <dgm:pt modelId="{EB7C7246-604A-4119-BE40-38E53AB8FFF8}" type="pres">
      <dgm:prSet presAssocID="{593F0ED2-E5BD-4D68-B889-0CF9638C7EB9}" presName="parentLin" presStyleCnt="0"/>
      <dgm:spPr/>
    </dgm:pt>
    <dgm:pt modelId="{0F8AD9E5-2E0A-4CED-B4C0-B099DD11E4C2}" type="pres">
      <dgm:prSet presAssocID="{593F0ED2-E5BD-4D68-B889-0CF9638C7EB9}" presName="parentLeftMargin" presStyleLbl="node1" presStyleIdx="0" presStyleCnt="1"/>
      <dgm:spPr/>
    </dgm:pt>
    <dgm:pt modelId="{14360987-15F3-4F83-8BF7-4BFF43BBEFCF}" type="pres">
      <dgm:prSet presAssocID="{593F0ED2-E5BD-4D68-B889-0CF9638C7EB9}" presName="parentText" presStyleLbl="node1" presStyleIdx="0" presStyleCnt="1">
        <dgm:presLayoutVars>
          <dgm:chMax val="0"/>
          <dgm:bulletEnabled val="1"/>
        </dgm:presLayoutVars>
      </dgm:prSet>
      <dgm:spPr/>
    </dgm:pt>
    <dgm:pt modelId="{009CD820-792F-4CA2-8E47-BFAB066F939C}" type="pres">
      <dgm:prSet presAssocID="{593F0ED2-E5BD-4D68-B889-0CF9638C7EB9}" presName="negativeSpace" presStyleCnt="0"/>
      <dgm:spPr/>
    </dgm:pt>
    <dgm:pt modelId="{09AB19CB-1FB5-49F0-B4AB-E531834CF012}" type="pres">
      <dgm:prSet presAssocID="{593F0ED2-E5BD-4D68-B889-0CF9638C7EB9}" presName="childText" presStyleLbl="conFgAcc1" presStyleIdx="0" presStyleCnt="1">
        <dgm:presLayoutVars>
          <dgm:bulletEnabled val="1"/>
        </dgm:presLayoutVars>
      </dgm:prSet>
      <dgm:spPr/>
    </dgm:pt>
  </dgm:ptLst>
  <dgm:cxnLst>
    <dgm:cxn modelId="{0E188309-DF39-4EE8-9552-0B4D2AB7117A}" type="presOf" srcId="{77456F37-5C11-4C89-863E-CD14147D8108}" destId="{09AB19CB-1FB5-49F0-B4AB-E531834CF012}" srcOrd="0" destOrd="2" presId="urn:microsoft.com/office/officeart/2005/8/layout/list1"/>
    <dgm:cxn modelId="{30CF0A0F-8B59-4726-94DC-38DE37209CB1}" srcId="{593F0ED2-E5BD-4D68-B889-0CF9638C7EB9}" destId="{77456F37-5C11-4C89-863E-CD14147D8108}" srcOrd="2" destOrd="0" parTransId="{D4A54229-709B-4A48-8D56-3B0CE9CE804C}" sibTransId="{E0EDBC71-395F-4AC9-AAFA-91AF25AC6B8C}"/>
    <dgm:cxn modelId="{57167729-6267-44F7-8B4A-33A5AEEDDF76}" srcId="{8C03264B-1951-4169-921D-F98F521D496B}" destId="{593F0ED2-E5BD-4D68-B889-0CF9638C7EB9}" srcOrd="0" destOrd="0" parTransId="{85D85302-F783-4AA7-8E8E-A91038F604B6}" sibTransId="{4B453309-05B0-490D-833B-DFDDC8C76FDA}"/>
    <dgm:cxn modelId="{ACBF8C30-C916-4EC6-B18B-7AE22B25D4B5}" srcId="{593F0ED2-E5BD-4D68-B889-0CF9638C7EB9}" destId="{594F5245-DB9E-4373-9DE7-230E12537069}" srcOrd="5" destOrd="0" parTransId="{88C4F322-0A48-4712-A80F-3791CD7B3904}" sibTransId="{24BE1C6D-07EE-463A-AD29-9F6102EE4159}"/>
    <dgm:cxn modelId="{78F8D537-61B2-4EF4-B4A3-97B955A9F670}" type="presOf" srcId="{17DCD419-03AC-41BF-9F69-F70AD0C6D040}" destId="{09AB19CB-1FB5-49F0-B4AB-E531834CF012}" srcOrd="0" destOrd="7" presId="urn:microsoft.com/office/officeart/2005/8/layout/list1"/>
    <dgm:cxn modelId="{A397A046-D16F-4DF2-94E4-5A68A81E20E8}" srcId="{593F0ED2-E5BD-4D68-B889-0CF9638C7EB9}" destId="{F020A017-1D60-41BE-AF29-61C78B7BCEE4}" srcOrd="3" destOrd="0" parTransId="{90E7ABDB-3BC3-4A63-AB58-980C5CB15E47}" sibTransId="{E6F0D11E-C28D-4EE8-8BFC-6D828C4386B5}"/>
    <dgm:cxn modelId="{9E86ED6C-1064-4C5E-919E-4323D4AD5AF9}" type="presOf" srcId="{B8D34C96-1EF7-4216-8028-05B0E6206215}" destId="{09AB19CB-1FB5-49F0-B4AB-E531834CF012}" srcOrd="0" destOrd="0" presId="urn:microsoft.com/office/officeart/2005/8/layout/list1"/>
    <dgm:cxn modelId="{B7A9376D-B40A-4CC6-834C-76A486618612}" srcId="{593F0ED2-E5BD-4D68-B889-0CF9638C7EB9}" destId="{CF9EFDEB-26D9-4D8C-9003-FDE2F7C83204}" srcOrd="8" destOrd="0" parTransId="{4FB012E0-9DA5-4A83-A2BA-D153E5F907B1}" sibTransId="{6AA4A895-40D0-4A2B-87C6-D38E86B63CEC}"/>
    <dgm:cxn modelId="{66D23870-9855-408B-BAE9-4C0B604276C7}" type="presOf" srcId="{909AB0B7-164A-4FA9-BAE1-AD7ED99374E5}" destId="{09AB19CB-1FB5-49F0-B4AB-E531834CF012}" srcOrd="0" destOrd="1" presId="urn:microsoft.com/office/officeart/2005/8/layout/list1"/>
    <dgm:cxn modelId="{9DD85751-AF5A-46B4-B94E-A98962E574A6}" type="presOf" srcId="{C925FC28-0622-445E-910D-67E87B5D7E63}" destId="{09AB19CB-1FB5-49F0-B4AB-E531834CF012}" srcOrd="0" destOrd="4" presId="urn:microsoft.com/office/officeart/2005/8/layout/list1"/>
    <dgm:cxn modelId="{8E431579-3461-47D3-B8BF-B95321CE4013}" type="presOf" srcId="{F020A017-1D60-41BE-AF29-61C78B7BCEE4}" destId="{09AB19CB-1FB5-49F0-B4AB-E531834CF012}" srcOrd="0" destOrd="3" presId="urn:microsoft.com/office/officeart/2005/8/layout/list1"/>
    <dgm:cxn modelId="{23184182-C77F-4678-AC10-81CE5A1D9438}" type="presOf" srcId="{CF9EFDEB-26D9-4D8C-9003-FDE2F7C83204}" destId="{09AB19CB-1FB5-49F0-B4AB-E531834CF012}" srcOrd="0" destOrd="8" presId="urn:microsoft.com/office/officeart/2005/8/layout/list1"/>
    <dgm:cxn modelId="{8DB9759E-B510-4B14-9D87-82FE920B409D}" type="presOf" srcId="{593F0ED2-E5BD-4D68-B889-0CF9638C7EB9}" destId="{0F8AD9E5-2E0A-4CED-B4C0-B099DD11E4C2}" srcOrd="0" destOrd="0" presId="urn:microsoft.com/office/officeart/2005/8/layout/list1"/>
    <dgm:cxn modelId="{34DD53A4-5308-47FC-9D2C-12869B9AFB3D}" srcId="{593F0ED2-E5BD-4D68-B889-0CF9638C7EB9}" destId="{33F6DA1B-F241-4688-A7F8-3DF6C290C24C}" srcOrd="6" destOrd="0" parTransId="{B97417A7-B771-4520-91DE-110D066EA32A}" sibTransId="{1E6979CC-B048-4947-AAD6-80603839C818}"/>
    <dgm:cxn modelId="{67B4B6B2-98D1-424B-BB5E-4937C015F00D}" type="presOf" srcId="{33F6DA1B-F241-4688-A7F8-3DF6C290C24C}" destId="{09AB19CB-1FB5-49F0-B4AB-E531834CF012}" srcOrd="0" destOrd="6" presId="urn:microsoft.com/office/officeart/2005/8/layout/list1"/>
    <dgm:cxn modelId="{815F5BB6-5920-44CF-9C1F-20FEF9B24E91}" type="presOf" srcId="{593F0ED2-E5BD-4D68-B889-0CF9638C7EB9}" destId="{14360987-15F3-4F83-8BF7-4BFF43BBEFCF}" srcOrd="1" destOrd="0" presId="urn:microsoft.com/office/officeart/2005/8/layout/list1"/>
    <dgm:cxn modelId="{E3C1E4BD-320E-4696-8173-342A7F0BDD93}" srcId="{593F0ED2-E5BD-4D68-B889-0CF9638C7EB9}" destId="{C925FC28-0622-445E-910D-67E87B5D7E63}" srcOrd="4" destOrd="0" parTransId="{14CB480B-3CFD-4BCD-8F3E-080B30C03E92}" sibTransId="{AE84AD4E-A26C-4E80-8E15-F890AAEDF611}"/>
    <dgm:cxn modelId="{852366C3-9BDD-406A-8FF7-5D88A1D992D3}" type="presOf" srcId="{594F5245-DB9E-4373-9DE7-230E12537069}" destId="{09AB19CB-1FB5-49F0-B4AB-E531834CF012}" srcOrd="0" destOrd="5" presId="urn:microsoft.com/office/officeart/2005/8/layout/list1"/>
    <dgm:cxn modelId="{375CF7E4-4C1E-415A-88F4-1F5DCDC221DD}" srcId="{593F0ED2-E5BD-4D68-B889-0CF9638C7EB9}" destId="{B8D34C96-1EF7-4216-8028-05B0E6206215}" srcOrd="0" destOrd="0" parTransId="{5949B844-0A77-4E22-8037-480702532A43}" sibTransId="{3C091A81-A84A-442E-B2E8-5A684473AE18}"/>
    <dgm:cxn modelId="{0A7F2CF9-D899-41CD-B407-B3E38AD4BE26}" srcId="{593F0ED2-E5BD-4D68-B889-0CF9638C7EB9}" destId="{17DCD419-03AC-41BF-9F69-F70AD0C6D040}" srcOrd="7" destOrd="0" parTransId="{0BAE79B2-DE41-4CD4-AB4F-0B687401615E}" sibTransId="{6870C1FE-8543-41C3-BB0D-4A4021FE5168}"/>
    <dgm:cxn modelId="{4E7531F9-353F-4F02-9EA4-E8A77F9D935B}" type="presOf" srcId="{8C03264B-1951-4169-921D-F98F521D496B}" destId="{FE312536-C4E1-44CF-8B85-D4987CED2F21}" srcOrd="0" destOrd="0" presId="urn:microsoft.com/office/officeart/2005/8/layout/list1"/>
    <dgm:cxn modelId="{A661F4FC-94D6-44A6-B41D-5960A6F2AB3B}" srcId="{593F0ED2-E5BD-4D68-B889-0CF9638C7EB9}" destId="{909AB0B7-164A-4FA9-BAE1-AD7ED99374E5}" srcOrd="1" destOrd="0" parTransId="{2DAA1D36-3DF0-4CB0-B2A6-30F8CF9AFF53}" sibTransId="{6596FF14-5FA7-4296-8E6B-60C8ACE1339A}"/>
    <dgm:cxn modelId="{79D2D642-A363-47E4-B0D8-F675B822A663}" type="presParOf" srcId="{FE312536-C4E1-44CF-8B85-D4987CED2F21}" destId="{EB7C7246-604A-4119-BE40-38E53AB8FFF8}" srcOrd="0" destOrd="0" presId="urn:microsoft.com/office/officeart/2005/8/layout/list1"/>
    <dgm:cxn modelId="{0CE005CD-9311-4A09-859A-679A3582D47E}" type="presParOf" srcId="{EB7C7246-604A-4119-BE40-38E53AB8FFF8}" destId="{0F8AD9E5-2E0A-4CED-B4C0-B099DD11E4C2}" srcOrd="0" destOrd="0" presId="urn:microsoft.com/office/officeart/2005/8/layout/list1"/>
    <dgm:cxn modelId="{9B9CF310-2AFE-4EAE-8682-9FB4E605CC82}" type="presParOf" srcId="{EB7C7246-604A-4119-BE40-38E53AB8FFF8}" destId="{14360987-15F3-4F83-8BF7-4BFF43BBEFCF}" srcOrd="1" destOrd="0" presId="urn:microsoft.com/office/officeart/2005/8/layout/list1"/>
    <dgm:cxn modelId="{1BEB3BBF-CC7A-4FAF-AC3B-46AF9BB3B348}" type="presParOf" srcId="{FE312536-C4E1-44CF-8B85-D4987CED2F21}" destId="{009CD820-792F-4CA2-8E47-BFAB066F939C}" srcOrd="1" destOrd="0" presId="urn:microsoft.com/office/officeart/2005/8/layout/list1"/>
    <dgm:cxn modelId="{97FCC4D9-E896-474F-BF5B-1E7EB288449A}" type="presParOf" srcId="{FE312536-C4E1-44CF-8B85-D4987CED2F21}" destId="{09AB19CB-1FB5-49F0-B4AB-E531834CF012}"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B19CB-1FB5-49F0-B4AB-E531834CF012}">
      <dsp:nvSpPr>
        <dsp:cNvPr id="0" name=""/>
        <dsp:cNvSpPr/>
      </dsp:nvSpPr>
      <dsp:spPr>
        <a:xfrm>
          <a:off x="0" y="562899"/>
          <a:ext cx="8128000" cy="3853906"/>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722966" rIns="630823" bIns="142240" numCol="1" spcCol="1270" anchor="t" anchorCtr="0">
          <a:noAutofit/>
        </a:bodyPr>
        <a:lstStyle/>
        <a:p>
          <a:pPr marL="228600" lvl="1" indent="-228600" algn="just" defTabSz="889000">
            <a:lnSpc>
              <a:spcPct val="90000"/>
            </a:lnSpc>
            <a:spcBef>
              <a:spcPct val="0"/>
            </a:spcBef>
            <a:spcAft>
              <a:spcPct val="15000"/>
            </a:spcAft>
            <a:buChar char="•"/>
          </a:pPr>
          <a:r>
            <a:rPr lang="en-US" sz="2000" b="1" kern="1200" dirty="0"/>
            <a:t>The Ministry of Energy </a:t>
          </a:r>
          <a:r>
            <a:rPr lang="en-US" sz="2000" b="0" kern="1200" dirty="0"/>
            <a:t>has been in charge of standards</a:t>
          </a:r>
          <a:endParaRPr lang="es-CL" sz="2000" kern="1200" dirty="0"/>
        </a:p>
        <a:p>
          <a:pPr marL="228600" lvl="1" indent="-228600" algn="just" defTabSz="889000">
            <a:lnSpc>
              <a:spcPct val="90000"/>
            </a:lnSpc>
            <a:spcBef>
              <a:spcPct val="0"/>
            </a:spcBef>
            <a:spcAft>
              <a:spcPct val="15000"/>
            </a:spcAft>
            <a:buChar char="•"/>
          </a:pPr>
          <a:endParaRPr lang="es-CL" sz="2000" kern="1200" dirty="0"/>
        </a:p>
        <a:p>
          <a:pPr marL="228600" lvl="1" indent="-228600" algn="just" defTabSz="889000">
            <a:lnSpc>
              <a:spcPct val="90000"/>
            </a:lnSpc>
            <a:spcBef>
              <a:spcPct val="0"/>
            </a:spcBef>
            <a:spcAft>
              <a:spcPct val="15000"/>
            </a:spcAft>
            <a:buChar char="•"/>
          </a:pPr>
          <a:r>
            <a:rPr lang="en-US" sz="2000" b="1" kern="1200" dirty="0"/>
            <a:t>The Superintendency of Electricity and Fuels </a:t>
          </a:r>
          <a:r>
            <a:rPr lang="en-US" sz="2000" b="0" kern="1200" dirty="0"/>
            <a:t>has been in charge of certification systems</a:t>
          </a:r>
          <a:endParaRPr lang="es-CL" sz="2000" kern="1200" dirty="0"/>
        </a:p>
        <a:p>
          <a:pPr marL="228600" lvl="1" indent="-228600" algn="l" defTabSz="889000">
            <a:lnSpc>
              <a:spcPct val="90000"/>
            </a:lnSpc>
            <a:spcBef>
              <a:spcPct val="0"/>
            </a:spcBef>
            <a:spcAft>
              <a:spcPct val="15000"/>
            </a:spcAft>
            <a:buChar char="•"/>
          </a:pPr>
          <a:endParaRPr lang="es-CL" sz="2000" kern="1200" dirty="0"/>
        </a:p>
      </dsp:txBody>
      <dsp:txXfrm>
        <a:off x="0" y="562899"/>
        <a:ext cx="8128000" cy="3853906"/>
      </dsp:txXfrm>
    </dsp:sp>
    <dsp:sp modelId="{14360987-15F3-4F83-8BF7-4BFF43BBEFCF}">
      <dsp:nvSpPr>
        <dsp:cNvPr id="0" name=""/>
        <dsp:cNvSpPr/>
      </dsp:nvSpPr>
      <dsp:spPr>
        <a:xfrm>
          <a:off x="371314" y="4644"/>
          <a:ext cx="5684043" cy="624802"/>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b="0" kern="1200" dirty="0">
              <a:solidFill>
                <a:schemeClr val="bg1"/>
              </a:solidFill>
              <a:latin typeface="Poppins"/>
              <a:ea typeface="+mj-ea"/>
              <a:cs typeface="Poppins"/>
            </a:rPr>
            <a:t>Working together</a:t>
          </a:r>
          <a:endParaRPr lang="es-CL" sz="2000" b="0" kern="1200" dirty="0"/>
        </a:p>
      </dsp:txBody>
      <dsp:txXfrm>
        <a:off x="401814" y="35144"/>
        <a:ext cx="5623043" cy="563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B19CB-1FB5-49F0-B4AB-E531834CF012}">
      <dsp:nvSpPr>
        <dsp:cNvPr id="0" name=""/>
        <dsp:cNvSpPr/>
      </dsp:nvSpPr>
      <dsp:spPr>
        <a:xfrm>
          <a:off x="0" y="404230"/>
          <a:ext cx="8128000" cy="3906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416560" rIns="630823" bIns="142240" numCol="1" spcCol="1270" anchor="t" anchorCtr="0">
          <a:noAutofit/>
        </a:bodyPr>
        <a:lstStyle/>
        <a:p>
          <a:pPr marL="228600" lvl="1" indent="-228600" algn="just" defTabSz="889000">
            <a:lnSpc>
              <a:spcPct val="90000"/>
            </a:lnSpc>
            <a:spcBef>
              <a:spcPct val="0"/>
            </a:spcBef>
            <a:spcAft>
              <a:spcPct val="15000"/>
            </a:spcAft>
            <a:buChar char="•"/>
          </a:pPr>
          <a:r>
            <a:rPr lang="en-US" sz="2000" b="0" kern="1200" dirty="0"/>
            <a:t>Energy efficiency labeling for motors in our country is based on the NCh3086 Standard of 2008 and IEC 60034-2-1 (2007)</a:t>
          </a:r>
          <a:r>
            <a:rPr lang="es-CL" sz="2000" b="0" kern="1200" dirty="0"/>
            <a:t>.</a:t>
          </a:r>
        </a:p>
        <a:p>
          <a:pPr marL="228600" lvl="1" indent="-228600" algn="just" defTabSz="889000">
            <a:lnSpc>
              <a:spcPct val="90000"/>
            </a:lnSpc>
            <a:spcBef>
              <a:spcPct val="0"/>
            </a:spcBef>
            <a:spcAft>
              <a:spcPct val="15000"/>
            </a:spcAft>
            <a:buChar char="•"/>
          </a:pPr>
          <a:endParaRPr lang="es-CL" sz="2000" b="0" kern="1200" dirty="0"/>
        </a:p>
        <a:p>
          <a:pPr marL="228600" lvl="1" indent="-228600" algn="just" defTabSz="889000">
            <a:lnSpc>
              <a:spcPct val="90000"/>
            </a:lnSpc>
            <a:spcBef>
              <a:spcPct val="0"/>
            </a:spcBef>
            <a:spcAft>
              <a:spcPct val="15000"/>
            </a:spcAft>
            <a:buChar char="•"/>
          </a:pPr>
          <a:r>
            <a:rPr lang="es-CL" sz="2000" b="0" kern="1200" dirty="0" err="1"/>
            <a:t>The</a:t>
          </a:r>
          <a:r>
            <a:rPr lang="es-CL" sz="2000" b="0" kern="1200" dirty="0"/>
            <a:t> </a:t>
          </a:r>
          <a:r>
            <a:rPr lang="es-CL" sz="2000" b="0" kern="1200" dirty="0" err="1"/>
            <a:t>label</a:t>
          </a:r>
          <a:r>
            <a:rPr lang="es-CL" sz="2000" b="0" kern="1200" dirty="0"/>
            <a:t> </a:t>
          </a:r>
          <a:r>
            <a:rPr lang="es-CL" sz="2000" b="0" kern="1200" dirty="0" err="1"/>
            <a:t>is</a:t>
          </a:r>
          <a:r>
            <a:rPr lang="es-CL" sz="2000" b="0" kern="1200" dirty="0"/>
            <a:t> comparative and shows </a:t>
          </a:r>
          <a:r>
            <a:rPr lang="en-US" sz="2000" b="0" kern="1200" dirty="0"/>
            <a:t>a scale that goes from letter A (the most efficient or equivalent to IE3) to letter D (the least efficient or lower than IE1).</a:t>
          </a:r>
          <a:endParaRPr lang="es-CL" sz="2000" b="0" kern="1200" dirty="0"/>
        </a:p>
        <a:p>
          <a:pPr marL="228600" lvl="1" indent="-228600" algn="just" defTabSz="889000">
            <a:lnSpc>
              <a:spcPct val="90000"/>
            </a:lnSpc>
            <a:spcBef>
              <a:spcPct val="0"/>
            </a:spcBef>
            <a:spcAft>
              <a:spcPct val="15000"/>
            </a:spcAft>
            <a:buChar char="•"/>
          </a:pPr>
          <a:endParaRPr lang="es-CL" sz="2000" b="0" kern="1200" dirty="0"/>
        </a:p>
        <a:p>
          <a:pPr marL="228600" lvl="1" indent="-228600" algn="just" defTabSz="889000">
            <a:lnSpc>
              <a:spcPct val="90000"/>
            </a:lnSpc>
            <a:spcBef>
              <a:spcPct val="0"/>
            </a:spcBef>
            <a:spcAft>
              <a:spcPct val="15000"/>
            </a:spcAft>
            <a:buChar char="•"/>
          </a:pPr>
          <a:r>
            <a:rPr lang="en-US" sz="2000" b="0" kern="1200" dirty="0"/>
            <a:t>This label must be visible and attached or printed near the motor's nameplate</a:t>
          </a:r>
          <a:endParaRPr lang="es-CL" sz="2000" b="0" kern="1200" dirty="0"/>
        </a:p>
        <a:p>
          <a:pPr marL="228600" lvl="1" indent="-228600" algn="l" defTabSz="889000">
            <a:lnSpc>
              <a:spcPct val="90000"/>
            </a:lnSpc>
            <a:spcBef>
              <a:spcPct val="0"/>
            </a:spcBef>
            <a:spcAft>
              <a:spcPct val="15000"/>
            </a:spcAft>
            <a:buChar char="•"/>
          </a:pPr>
          <a:endParaRPr lang="es-CL" sz="2000" kern="1200" dirty="0"/>
        </a:p>
      </dsp:txBody>
      <dsp:txXfrm>
        <a:off x="0" y="404230"/>
        <a:ext cx="8128000" cy="3906000"/>
      </dsp:txXfrm>
    </dsp:sp>
    <dsp:sp modelId="{14360987-15F3-4F83-8BF7-4BFF43BBEFCF}">
      <dsp:nvSpPr>
        <dsp:cNvPr id="0" name=""/>
        <dsp:cNvSpPr/>
      </dsp:nvSpPr>
      <dsp:spPr>
        <a:xfrm>
          <a:off x="406400" y="109030"/>
          <a:ext cx="5689600" cy="590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s-CL" sz="2000" b="0" kern="1200" dirty="0" err="1"/>
            <a:t>Characteristics</a:t>
          </a:r>
          <a:endParaRPr lang="es-CL" sz="2000" b="0" kern="1200" dirty="0"/>
        </a:p>
      </dsp:txBody>
      <dsp:txXfrm>
        <a:off x="435221" y="137851"/>
        <a:ext cx="5631958"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B19CB-1FB5-49F0-B4AB-E531834CF012}">
      <dsp:nvSpPr>
        <dsp:cNvPr id="0" name=""/>
        <dsp:cNvSpPr/>
      </dsp:nvSpPr>
      <dsp:spPr>
        <a:xfrm>
          <a:off x="0" y="362110"/>
          <a:ext cx="8128000" cy="3931199"/>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33248" rIns="630823" bIns="113792" numCol="1" spcCol="1270" anchor="t" anchorCtr="0">
          <a:noAutofit/>
        </a:bodyPr>
        <a:lstStyle/>
        <a:p>
          <a:pPr marL="171450" lvl="1" indent="-171450" algn="just" defTabSz="711200">
            <a:lnSpc>
              <a:spcPct val="90000"/>
            </a:lnSpc>
            <a:spcBef>
              <a:spcPct val="0"/>
            </a:spcBef>
            <a:spcAft>
              <a:spcPct val="15000"/>
            </a:spcAft>
            <a:buChar char="•"/>
          </a:pPr>
          <a:r>
            <a:rPr lang="en-US" sz="1600" kern="1200" dirty="0"/>
            <a:t>In 2017 in Chile the minimum energy efficiency standard for Three Phase Induction Electric Motors was set according to the following scope:
</a:t>
          </a:r>
          <a:r>
            <a:rPr lang="en-US" sz="1600" b="1" kern="1200" dirty="0"/>
            <a:t>Frequency</a:t>
          </a:r>
          <a:r>
            <a:rPr lang="en-US" sz="1600" kern="1200" dirty="0"/>
            <a:t>: 50 Hz.
</a:t>
          </a:r>
          <a:r>
            <a:rPr lang="en-US" sz="1600" b="1" kern="1200" dirty="0"/>
            <a:t>Voltage</a:t>
          </a:r>
          <a:r>
            <a:rPr lang="en-US" sz="1600" kern="1200" dirty="0"/>
            <a:t>: That can operate at 380 Volts, among other combinations, motors marked as 220/380, 400/600, 400/690 Volts.
</a:t>
          </a:r>
          <a:r>
            <a:rPr lang="en-US" sz="1600" b="1" kern="1200" dirty="0"/>
            <a:t>Speed</a:t>
          </a:r>
          <a:r>
            <a:rPr lang="en-US" sz="1600" kern="1200" dirty="0"/>
            <a:t>: One rated speed.
</a:t>
          </a:r>
          <a:r>
            <a:rPr lang="en-US" sz="1600" b="1" kern="1200" dirty="0"/>
            <a:t>Number of poles</a:t>
          </a:r>
          <a:r>
            <a:rPr lang="en-US" sz="1600" kern="1200" dirty="0"/>
            <a:t>: 2, 4 and 6 poles.
</a:t>
          </a:r>
          <a:r>
            <a:rPr lang="en-US" sz="1600" b="1" kern="1200" dirty="0"/>
            <a:t>Power</a:t>
          </a:r>
          <a:r>
            <a:rPr lang="en-US" sz="1600" kern="1200" dirty="0"/>
            <a:t>: From 0.75 to 7.5 kW.
</a:t>
          </a:r>
          <a:r>
            <a:rPr lang="en-US" sz="1600" b="1" kern="1200" dirty="0"/>
            <a:t>Duty cycle</a:t>
          </a:r>
          <a:r>
            <a:rPr lang="en-US" sz="1600" kern="1200" dirty="0"/>
            <a:t>: S1 (according to IEC 60034-1 standard classification).
</a:t>
          </a:r>
          <a:r>
            <a:rPr lang="en-US" sz="1600" b="1" kern="1200" dirty="0"/>
            <a:t>Enclosure type</a:t>
          </a:r>
          <a:r>
            <a:rPr lang="en-US" sz="1600" kern="1200" dirty="0"/>
            <a:t>: Open or closed (&gt; IP21) with self-ventilation.</a:t>
          </a:r>
          <a:endParaRPr lang="es-CL" sz="1600" kern="1200" dirty="0"/>
        </a:p>
        <a:p>
          <a:pPr marL="171450" lvl="1" indent="-171450" algn="just" defTabSz="711200">
            <a:lnSpc>
              <a:spcPct val="90000"/>
            </a:lnSpc>
            <a:spcBef>
              <a:spcPct val="0"/>
            </a:spcBef>
            <a:spcAft>
              <a:spcPct val="15000"/>
            </a:spcAft>
            <a:buChar char="•"/>
          </a:pPr>
          <a:endParaRPr lang="es-CL" sz="1600" kern="1200" dirty="0"/>
        </a:p>
        <a:p>
          <a:pPr marL="171450" lvl="1" indent="-171450" algn="just" defTabSz="711200">
            <a:lnSpc>
              <a:spcPct val="90000"/>
            </a:lnSpc>
            <a:spcBef>
              <a:spcPct val="0"/>
            </a:spcBef>
            <a:spcAft>
              <a:spcPct val="15000"/>
            </a:spcAft>
            <a:buChar char="•"/>
          </a:pPr>
          <a:r>
            <a:rPr lang="en-US" sz="1600" kern="1200" dirty="0"/>
            <a:t>In summary, the standard for motors is that they should be at least </a:t>
          </a:r>
          <a:r>
            <a:rPr lang="en-US" sz="1600" b="1" kern="1200" dirty="0"/>
            <a:t>IE2 or more efficient</a:t>
          </a:r>
          <a:r>
            <a:rPr lang="en-US" sz="1600" kern="1200" dirty="0"/>
            <a:t>.</a:t>
          </a:r>
          <a:endParaRPr lang="es-CL" sz="1600" kern="1200" dirty="0"/>
        </a:p>
      </dsp:txBody>
      <dsp:txXfrm>
        <a:off x="0" y="362110"/>
        <a:ext cx="8128000" cy="3931199"/>
      </dsp:txXfrm>
    </dsp:sp>
    <dsp:sp modelId="{14360987-15F3-4F83-8BF7-4BFF43BBEFCF}">
      <dsp:nvSpPr>
        <dsp:cNvPr id="0" name=""/>
        <dsp:cNvSpPr/>
      </dsp:nvSpPr>
      <dsp:spPr>
        <a:xfrm>
          <a:off x="406400" y="125950"/>
          <a:ext cx="5689600" cy="4723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711200">
            <a:lnSpc>
              <a:spcPct val="90000"/>
            </a:lnSpc>
            <a:spcBef>
              <a:spcPct val="0"/>
            </a:spcBef>
            <a:spcAft>
              <a:spcPct val="35000"/>
            </a:spcAft>
            <a:buNone/>
          </a:pPr>
          <a:r>
            <a:rPr lang="es-CL" sz="1600" b="0" kern="1200" dirty="0" err="1"/>
            <a:t>Resolution</a:t>
          </a:r>
          <a:r>
            <a:rPr lang="es-CL" sz="1600" b="1" kern="1200" dirty="0"/>
            <a:t> </a:t>
          </a:r>
          <a:r>
            <a:rPr lang="es-CL" sz="1600" b="0" kern="1200" dirty="0"/>
            <a:t>N 3</a:t>
          </a:r>
        </a:p>
      </dsp:txBody>
      <dsp:txXfrm>
        <a:off x="429457" y="149007"/>
        <a:ext cx="5643486"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B19CB-1FB5-49F0-B4AB-E531834CF012}">
      <dsp:nvSpPr>
        <dsp:cNvPr id="0" name=""/>
        <dsp:cNvSpPr/>
      </dsp:nvSpPr>
      <dsp:spPr>
        <a:xfrm>
          <a:off x="0" y="380110"/>
          <a:ext cx="8128000" cy="3969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437388" rIns="630823" bIns="149352" numCol="1" spcCol="1270" anchor="t" anchorCtr="0">
          <a:noAutofit/>
        </a:bodyPr>
        <a:lstStyle/>
        <a:p>
          <a:pPr marL="228600" lvl="1" indent="-228600" algn="l" defTabSz="933450">
            <a:lnSpc>
              <a:spcPct val="90000"/>
            </a:lnSpc>
            <a:spcBef>
              <a:spcPct val="0"/>
            </a:spcBef>
            <a:spcAft>
              <a:spcPct val="15000"/>
            </a:spcAft>
            <a:buChar char="•"/>
          </a:pPr>
          <a:r>
            <a:rPr lang="es-CL" sz="2100" b="1" kern="1200" dirty="0" err="1"/>
            <a:t>Cost</a:t>
          </a:r>
          <a:r>
            <a:rPr lang="es-CL" sz="2100" b="1" kern="1200" dirty="0"/>
            <a:t> </a:t>
          </a:r>
          <a:r>
            <a:rPr lang="es-CL" sz="2100" b="1" kern="1200" dirty="0" err="1"/>
            <a:t>of</a:t>
          </a:r>
          <a:r>
            <a:rPr lang="es-CL" sz="2100" b="1" kern="1200" dirty="0"/>
            <a:t> </a:t>
          </a:r>
          <a:r>
            <a:rPr lang="es-CL" sz="2100" b="1" kern="1200" dirty="0" err="1"/>
            <a:t>testing</a:t>
          </a:r>
          <a:r>
            <a:rPr lang="es-CL" sz="2100" b="1" kern="1200" dirty="0"/>
            <a:t>: </a:t>
          </a:r>
          <a:r>
            <a:rPr lang="en-US" sz="2100" kern="1200" dirty="0"/>
            <a:t>few models are tested to spread the costs</a:t>
          </a:r>
          <a:r>
            <a:rPr lang="es-CL" sz="2100" kern="1200" dirty="0"/>
            <a:t>.</a:t>
          </a:r>
          <a:br>
            <a:rPr lang="es-CL" sz="2100" kern="1200" dirty="0"/>
          </a:br>
          <a:endParaRPr lang="es-CL" sz="2100" kern="1200" dirty="0"/>
        </a:p>
        <a:p>
          <a:pPr marL="228600" lvl="1" indent="-228600" algn="just" defTabSz="933450">
            <a:lnSpc>
              <a:spcPct val="90000"/>
            </a:lnSpc>
            <a:spcBef>
              <a:spcPct val="0"/>
            </a:spcBef>
            <a:spcAft>
              <a:spcPct val="15000"/>
            </a:spcAft>
            <a:buChar char="•"/>
          </a:pPr>
          <a:r>
            <a:rPr lang="en-US" sz="2100" b="1" kern="1200" dirty="0"/>
            <a:t>Unavailability of energy efficiency testing laboratories: </a:t>
          </a:r>
          <a:r>
            <a:rPr lang="en-US" sz="2100" kern="1200" dirty="0"/>
            <a:t>there are no local laboratories authorized to perform energy efficiency tests.</a:t>
          </a:r>
          <a:br>
            <a:rPr lang="es-CL" sz="2100" kern="1200" dirty="0"/>
          </a:br>
          <a:endParaRPr lang="es-CL" sz="2100" kern="1200" dirty="0"/>
        </a:p>
        <a:p>
          <a:pPr marL="228600" lvl="1" indent="-228600" algn="just" defTabSz="933450">
            <a:lnSpc>
              <a:spcPct val="90000"/>
            </a:lnSpc>
            <a:spcBef>
              <a:spcPct val="0"/>
            </a:spcBef>
            <a:spcAft>
              <a:spcPct val="15000"/>
            </a:spcAft>
            <a:buChar char="•"/>
          </a:pPr>
          <a:r>
            <a:rPr lang="es-CL" sz="2100" b="1" kern="1200" dirty="0"/>
            <a:t>Price </a:t>
          </a:r>
          <a:r>
            <a:rPr lang="es-CL" sz="2100" b="1" kern="1200" dirty="0" err="1"/>
            <a:t>competition</a:t>
          </a:r>
          <a:r>
            <a:rPr lang="es-CL" sz="2100" b="1" kern="1200" dirty="0"/>
            <a:t>:</a:t>
          </a:r>
          <a:r>
            <a:rPr lang="es-CL" sz="2100" kern="1200" dirty="0"/>
            <a:t> </a:t>
          </a:r>
          <a:r>
            <a:rPr lang="en-US" sz="2100" kern="1200" dirty="0"/>
            <a:t>Insufficient knowledge of the benefits of using more efficient electric motors, so the market competes mainly on price</a:t>
          </a:r>
          <a:r>
            <a:rPr lang="es-CL" sz="2100" kern="1200" dirty="0"/>
            <a:t>.</a:t>
          </a:r>
          <a:br>
            <a:rPr lang="es-CL" sz="2100" kern="1200" dirty="0"/>
          </a:br>
          <a:endParaRPr lang="es-CL" sz="2100" kern="1200" dirty="0"/>
        </a:p>
      </dsp:txBody>
      <dsp:txXfrm>
        <a:off x="0" y="380110"/>
        <a:ext cx="8128000" cy="3969000"/>
      </dsp:txXfrm>
    </dsp:sp>
    <dsp:sp modelId="{14360987-15F3-4F83-8BF7-4BFF43BBEFCF}">
      <dsp:nvSpPr>
        <dsp:cNvPr id="0" name=""/>
        <dsp:cNvSpPr/>
      </dsp:nvSpPr>
      <dsp:spPr>
        <a:xfrm>
          <a:off x="406400" y="70150"/>
          <a:ext cx="5689600"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933450">
            <a:lnSpc>
              <a:spcPct val="90000"/>
            </a:lnSpc>
            <a:spcBef>
              <a:spcPct val="0"/>
            </a:spcBef>
            <a:spcAft>
              <a:spcPct val="35000"/>
            </a:spcAft>
            <a:buNone/>
          </a:pPr>
          <a:r>
            <a:rPr lang="en-US" sz="2100" kern="1200" dirty="0"/>
            <a:t>What is the reason for the</a:t>
          </a:r>
          <a:r>
            <a:rPr lang="es-CL" sz="2100" kern="1200" dirty="0"/>
            <a:t> </a:t>
          </a:r>
          <a:r>
            <a:rPr lang="es-CL" sz="2100" kern="1200" dirty="0" err="1"/>
            <a:t>stagnation</a:t>
          </a:r>
          <a:r>
            <a:rPr lang="es-CL" sz="2100" kern="1200" dirty="0"/>
            <a:t>?</a:t>
          </a:r>
        </a:p>
      </dsp:txBody>
      <dsp:txXfrm>
        <a:off x="436662" y="100412"/>
        <a:ext cx="5629076" cy="5593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B19CB-1FB5-49F0-B4AB-E531834CF012}">
      <dsp:nvSpPr>
        <dsp:cNvPr id="0" name=""/>
        <dsp:cNvSpPr/>
      </dsp:nvSpPr>
      <dsp:spPr>
        <a:xfrm>
          <a:off x="0" y="374800"/>
          <a:ext cx="8128000" cy="39501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95732" rIns="630823" bIns="135128" numCol="1" spcCol="1270" anchor="t" anchorCtr="0">
          <a:noAutofit/>
        </a:bodyPr>
        <a:lstStyle/>
        <a:p>
          <a:pPr marL="171450" lvl="1" indent="-171450" algn="just" defTabSz="844550">
            <a:lnSpc>
              <a:spcPct val="90000"/>
            </a:lnSpc>
            <a:spcBef>
              <a:spcPct val="0"/>
            </a:spcBef>
            <a:spcAft>
              <a:spcPct val="15000"/>
            </a:spcAft>
            <a:buChar char="•"/>
          </a:pPr>
          <a:r>
            <a:rPr lang="en-US" sz="1900" b="0" kern="1200" dirty="0"/>
            <a:t>Every five years a National Energy Efficiency Plan must be elaborated.</a:t>
          </a:r>
          <a:endParaRPr lang="es-CL" sz="1900" b="0" kern="1200" dirty="0"/>
        </a:p>
        <a:p>
          <a:pPr marL="171450" lvl="1" indent="-171450" algn="just" defTabSz="844550">
            <a:lnSpc>
              <a:spcPct val="90000"/>
            </a:lnSpc>
            <a:spcBef>
              <a:spcPct val="0"/>
            </a:spcBef>
            <a:spcAft>
              <a:spcPct val="15000"/>
            </a:spcAft>
            <a:buChar char="•"/>
          </a:pPr>
          <a:endParaRPr lang="es-CL" sz="1900" b="0" kern="1200" dirty="0"/>
        </a:p>
        <a:p>
          <a:pPr marL="171450" lvl="1" indent="-171450" algn="just" defTabSz="844550">
            <a:lnSpc>
              <a:spcPct val="90000"/>
            </a:lnSpc>
            <a:spcBef>
              <a:spcPct val="0"/>
            </a:spcBef>
            <a:spcAft>
              <a:spcPct val="15000"/>
            </a:spcAft>
            <a:buChar char="•"/>
          </a:pPr>
          <a:r>
            <a:rPr lang="en-US" sz="1900" b="0" kern="1200" dirty="0"/>
            <a:t>Among the subjects covered are the productive sectors</a:t>
          </a:r>
          <a:r>
            <a:rPr lang="es-CL" sz="1900" b="0" kern="1200" dirty="0"/>
            <a:t>.</a:t>
          </a:r>
          <a:br>
            <a:rPr lang="es-CL" sz="1900" b="0" kern="1200" dirty="0"/>
          </a:br>
          <a:endParaRPr lang="es-CL" sz="1900" b="0" kern="1200" dirty="0"/>
        </a:p>
        <a:p>
          <a:pPr marL="171450" lvl="1" indent="-171450" algn="just" defTabSz="844550">
            <a:lnSpc>
              <a:spcPct val="90000"/>
            </a:lnSpc>
            <a:spcBef>
              <a:spcPct val="0"/>
            </a:spcBef>
            <a:spcAft>
              <a:spcPct val="15000"/>
            </a:spcAft>
            <a:buChar char="•"/>
          </a:pPr>
          <a:r>
            <a:rPr lang="en-US" sz="1900" b="0" kern="1200" dirty="0"/>
            <a:t>The measure “Update the minimum standard of Energy Efficiency for Electric Motors” has been defined</a:t>
          </a:r>
          <a:endParaRPr lang="es-CL" sz="1900" b="0" kern="1200" dirty="0"/>
        </a:p>
        <a:p>
          <a:pPr marL="171450" lvl="1" indent="-171450" algn="just" defTabSz="844550">
            <a:lnSpc>
              <a:spcPct val="90000"/>
            </a:lnSpc>
            <a:spcBef>
              <a:spcPct val="0"/>
            </a:spcBef>
            <a:spcAft>
              <a:spcPct val="15000"/>
            </a:spcAft>
            <a:buChar char="•"/>
          </a:pPr>
          <a:endParaRPr lang="es-CL" sz="1900" b="0" kern="1200" dirty="0"/>
        </a:p>
        <a:p>
          <a:pPr marL="171450" lvl="1" indent="-171450" algn="just" defTabSz="844550">
            <a:lnSpc>
              <a:spcPct val="90000"/>
            </a:lnSpc>
            <a:spcBef>
              <a:spcPct val="0"/>
            </a:spcBef>
            <a:spcAft>
              <a:spcPct val="15000"/>
            </a:spcAft>
            <a:buChar char="•"/>
          </a:pPr>
          <a:r>
            <a:rPr lang="en-US" sz="1900" b="0" kern="1200" dirty="0"/>
            <a:t>“The current minimum standard will be updated, both to increase its requirement and also to extend its application to motors with power over 7.5 kW, taking into account international regulations in force”.</a:t>
          </a:r>
          <a:endParaRPr lang="es-CL" sz="1900" b="0" kern="1200" dirty="0"/>
        </a:p>
      </dsp:txBody>
      <dsp:txXfrm>
        <a:off x="0" y="374800"/>
        <a:ext cx="8128000" cy="3950100"/>
      </dsp:txXfrm>
    </dsp:sp>
    <dsp:sp modelId="{14360987-15F3-4F83-8BF7-4BFF43BBEFCF}">
      <dsp:nvSpPr>
        <dsp:cNvPr id="0" name=""/>
        <dsp:cNvSpPr/>
      </dsp:nvSpPr>
      <dsp:spPr>
        <a:xfrm>
          <a:off x="406400" y="94360"/>
          <a:ext cx="5689600" cy="5608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44550">
            <a:lnSpc>
              <a:spcPct val="90000"/>
            </a:lnSpc>
            <a:spcBef>
              <a:spcPct val="0"/>
            </a:spcBef>
            <a:spcAft>
              <a:spcPct val="35000"/>
            </a:spcAft>
            <a:buNone/>
          </a:pPr>
          <a:r>
            <a:rPr lang="en-US" sz="1900" b="0" kern="1200" dirty="0"/>
            <a:t>First Plan prepared (2022- 2026)</a:t>
          </a:r>
          <a:endParaRPr lang="es-CL" sz="1900" b="0" kern="1200" dirty="0"/>
        </a:p>
      </dsp:txBody>
      <dsp:txXfrm>
        <a:off x="433780" y="121740"/>
        <a:ext cx="5634840" cy="5061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B19CB-1FB5-49F0-B4AB-E531834CF012}">
      <dsp:nvSpPr>
        <dsp:cNvPr id="0" name=""/>
        <dsp:cNvSpPr/>
      </dsp:nvSpPr>
      <dsp:spPr>
        <a:xfrm>
          <a:off x="0" y="357970"/>
          <a:ext cx="8128000" cy="3969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30823" tIns="374904" rIns="630823" bIns="128016" numCol="1" spcCol="1270" anchor="t" anchorCtr="0">
          <a:noAutofit/>
        </a:bodyPr>
        <a:lstStyle/>
        <a:p>
          <a:pPr marL="171450" lvl="1" indent="-171450" algn="l" defTabSz="800100">
            <a:lnSpc>
              <a:spcPct val="90000"/>
            </a:lnSpc>
            <a:spcBef>
              <a:spcPct val="0"/>
            </a:spcBef>
            <a:spcAft>
              <a:spcPct val="15000"/>
            </a:spcAft>
            <a:buChar char="•"/>
          </a:pPr>
          <a:r>
            <a:rPr lang="en-US" sz="1800" b="0" kern="1200" dirty="0"/>
            <a:t>We need to get market data on engines and their power ratings.</a:t>
          </a:r>
          <a:endParaRPr lang="es-CL" sz="1800" b="0" kern="1200" dirty="0"/>
        </a:p>
        <a:p>
          <a:pPr marL="171450" lvl="1" indent="-171450" algn="l" defTabSz="800100">
            <a:lnSpc>
              <a:spcPct val="90000"/>
            </a:lnSpc>
            <a:spcBef>
              <a:spcPct val="0"/>
            </a:spcBef>
            <a:spcAft>
              <a:spcPct val="15000"/>
            </a:spcAft>
            <a:buChar char="•"/>
          </a:pPr>
          <a:endParaRPr lang="es-CL" sz="1800" b="0" kern="1200" dirty="0"/>
        </a:p>
        <a:p>
          <a:pPr marL="171450" lvl="1" indent="-171450" algn="l" defTabSz="800100">
            <a:lnSpc>
              <a:spcPct val="90000"/>
            </a:lnSpc>
            <a:spcBef>
              <a:spcPct val="0"/>
            </a:spcBef>
            <a:spcAft>
              <a:spcPct val="15000"/>
            </a:spcAft>
            <a:buChar char="•"/>
          </a:pPr>
          <a:r>
            <a:rPr lang="en-US" sz="1800" b="0" kern="1200" dirty="0"/>
            <a:t>Review alternatives to the certification model we have in Chile.</a:t>
          </a:r>
          <a:endParaRPr lang="es-CL" sz="1800" b="0" kern="1200" dirty="0"/>
        </a:p>
        <a:p>
          <a:pPr marL="171450" lvl="1" indent="-171450" algn="l" defTabSz="800100">
            <a:lnSpc>
              <a:spcPct val="90000"/>
            </a:lnSpc>
            <a:spcBef>
              <a:spcPct val="0"/>
            </a:spcBef>
            <a:spcAft>
              <a:spcPct val="15000"/>
            </a:spcAft>
            <a:buChar char="•"/>
          </a:pPr>
          <a:endParaRPr lang="es-CL" sz="1800" b="0" kern="1200" dirty="0"/>
        </a:p>
        <a:p>
          <a:pPr marL="171450" lvl="1" indent="-171450" algn="l" defTabSz="800100">
            <a:lnSpc>
              <a:spcPct val="90000"/>
            </a:lnSpc>
            <a:spcBef>
              <a:spcPct val="0"/>
            </a:spcBef>
            <a:spcAft>
              <a:spcPct val="15000"/>
            </a:spcAft>
            <a:buChar char="•"/>
          </a:pPr>
          <a:r>
            <a:rPr lang="es-CL" sz="1800" b="0" kern="1200" dirty="0" err="1"/>
            <a:t>Analyze</a:t>
          </a:r>
          <a:r>
            <a:rPr lang="es-CL" sz="1800" b="0" kern="1200" dirty="0"/>
            <a:t> </a:t>
          </a:r>
          <a:r>
            <a:rPr lang="es-CL" sz="1800" b="0" kern="1200" dirty="0" err="1"/>
            <a:t>improvement</a:t>
          </a:r>
          <a:r>
            <a:rPr lang="es-CL" sz="1800" b="0" kern="1200" dirty="0"/>
            <a:t> </a:t>
          </a:r>
          <a:r>
            <a:rPr lang="es-CL" sz="1800" b="0" kern="1200" dirty="0" err="1"/>
            <a:t>scenarios</a:t>
          </a:r>
          <a:r>
            <a:rPr lang="es-CL" sz="1800" b="0" kern="1200" dirty="0"/>
            <a:t> (</a:t>
          </a:r>
          <a:r>
            <a:rPr lang="es-CL" sz="1800" b="0" kern="1200" dirty="0" err="1"/>
            <a:t>e.g</a:t>
          </a:r>
          <a:r>
            <a:rPr lang="es-CL" sz="1800" b="0" kern="1200" dirty="0"/>
            <a:t>. </a:t>
          </a:r>
          <a:r>
            <a:rPr lang="es-CL" sz="1800" b="0" kern="1200" dirty="0" err="1"/>
            <a:t>environmental</a:t>
          </a:r>
          <a:r>
            <a:rPr lang="es-CL" sz="1800" b="0" kern="1200" dirty="0"/>
            <a:t> </a:t>
          </a:r>
          <a:r>
            <a:rPr lang="es-CL" sz="1800" b="0" kern="1200" dirty="0" err="1"/>
            <a:t>benefits</a:t>
          </a:r>
          <a:r>
            <a:rPr lang="es-CL" sz="1800" b="0" kern="1200" dirty="0"/>
            <a:t>).</a:t>
          </a:r>
        </a:p>
        <a:p>
          <a:pPr marL="171450" lvl="1" indent="-171450" algn="l" defTabSz="800100">
            <a:lnSpc>
              <a:spcPct val="90000"/>
            </a:lnSpc>
            <a:spcBef>
              <a:spcPct val="0"/>
            </a:spcBef>
            <a:spcAft>
              <a:spcPct val="15000"/>
            </a:spcAft>
            <a:buChar char="•"/>
          </a:pPr>
          <a:endParaRPr lang="es-CL" sz="1800" kern="1200" dirty="0"/>
        </a:p>
        <a:p>
          <a:pPr marL="171450" lvl="1" indent="-171450" algn="l" defTabSz="800100">
            <a:lnSpc>
              <a:spcPct val="90000"/>
            </a:lnSpc>
            <a:spcBef>
              <a:spcPct val="0"/>
            </a:spcBef>
            <a:spcAft>
              <a:spcPct val="15000"/>
            </a:spcAft>
            <a:buChar char="•"/>
          </a:pPr>
          <a:endParaRPr lang="es-CL" sz="1800" kern="1200" dirty="0"/>
        </a:p>
        <a:p>
          <a:pPr marL="171450" lvl="1" indent="-171450" algn="l" defTabSz="800100">
            <a:lnSpc>
              <a:spcPct val="90000"/>
            </a:lnSpc>
            <a:spcBef>
              <a:spcPct val="0"/>
            </a:spcBef>
            <a:spcAft>
              <a:spcPct val="15000"/>
            </a:spcAft>
            <a:buChar char="•"/>
          </a:pPr>
          <a:endParaRPr lang="es-CL" sz="1800" kern="1200" dirty="0"/>
        </a:p>
        <a:p>
          <a:pPr marL="171450" lvl="1" indent="-171450" algn="l" defTabSz="800100">
            <a:lnSpc>
              <a:spcPct val="90000"/>
            </a:lnSpc>
            <a:spcBef>
              <a:spcPct val="0"/>
            </a:spcBef>
            <a:spcAft>
              <a:spcPct val="15000"/>
            </a:spcAft>
            <a:buChar char="•"/>
          </a:pPr>
          <a:endParaRPr lang="es-CL" sz="1800" kern="1200" dirty="0"/>
        </a:p>
      </dsp:txBody>
      <dsp:txXfrm>
        <a:off x="0" y="357970"/>
        <a:ext cx="8128000" cy="3969000"/>
      </dsp:txXfrm>
    </dsp:sp>
    <dsp:sp modelId="{14360987-15F3-4F83-8BF7-4BFF43BBEFCF}">
      <dsp:nvSpPr>
        <dsp:cNvPr id="0" name=""/>
        <dsp:cNvSpPr/>
      </dsp:nvSpPr>
      <dsp:spPr>
        <a:xfrm>
          <a:off x="406400" y="92290"/>
          <a:ext cx="5689600" cy="5313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00100">
            <a:lnSpc>
              <a:spcPct val="90000"/>
            </a:lnSpc>
            <a:spcBef>
              <a:spcPct val="0"/>
            </a:spcBef>
            <a:spcAft>
              <a:spcPct val="35000"/>
            </a:spcAft>
            <a:buNone/>
          </a:pPr>
          <a:r>
            <a:rPr lang="es-CL" sz="1800" b="0" kern="1200" dirty="0"/>
            <a:t>Ideas</a:t>
          </a:r>
        </a:p>
      </dsp:txBody>
      <dsp:txXfrm>
        <a:off x="432339" y="118229"/>
        <a:ext cx="5637722"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E2E5757-E336-48FD-BBAF-5DEBCE1EA7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9FC73F3C-D8A2-4BDE-BE87-1921A4484E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2E5D5A-85BF-491C-87B9-8B4272A0FF78}" type="datetimeFigureOut">
              <a:rPr lang="es-CL" smtClean="0"/>
              <a:t>18-10-2024</a:t>
            </a:fld>
            <a:endParaRPr lang="es-CL"/>
          </a:p>
        </p:txBody>
      </p:sp>
      <p:sp>
        <p:nvSpPr>
          <p:cNvPr id="4" name="Marcador de pie de página 3">
            <a:extLst>
              <a:ext uri="{FF2B5EF4-FFF2-40B4-BE49-F238E27FC236}">
                <a16:creationId xmlns:a16="http://schemas.microsoft.com/office/drawing/2014/main" id="{6C8AA4F8-CD78-4732-9891-8913AF699E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FBFB1FA8-8C54-412A-8FE5-BDB4C55D23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730D10-045A-443E-BB0D-64AA7EC2B03C}" type="slidenum">
              <a:rPr lang="es-CL" smtClean="0"/>
              <a:t>‹Nº›</a:t>
            </a:fld>
            <a:endParaRPr lang="es-CL"/>
          </a:p>
        </p:txBody>
      </p:sp>
    </p:spTree>
    <p:extLst>
      <p:ext uri="{BB962C8B-B14F-4D97-AF65-F5344CB8AC3E}">
        <p14:creationId xmlns:p14="http://schemas.microsoft.com/office/powerpoint/2010/main" val="103523423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4396D3-FB93-4D13-9039-EADCEAEF3907}" type="datetimeFigureOut">
              <a:rPr lang="es-CL" smtClean="0"/>
              <a:t>18-10-2024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F7753-7EB6-4F6A-B15B-9CF1B8D8954A}" type="slidenum">
              <a:rPr lang="es-CL" smtClean="0"/>
              <a:t>‹Nº›</a:t>
            </a:fld>
            <a:endParaRPr lang="es-CL"/>
          </a:p>
        </p:txBody>
      </p:sp>
    </p:spTree>
    <p:extLst>
      <p:ext uri="{BB962C8B-B14F-4D97-AF65-F5344CB8AC3E}">
        <p14:creationId xmlns:p14="http://schemas.microsoft.com/office/powerpoint/2010/main" val="23027201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2D8F7753-7EB6-4F6A-B15B-9CF1B8D8954A}" type="slidenum">
              <a:rPr lang="es-CL" smtClean="0"/>
              <a:t>1</a:t>
            </a:fld>
            <a:endParaRPr lang="es-CL"/>
          </a:p>
        </p:txBody>
      </p:sp>
    </p:spTree>
    <p:extLst>
      <p:ext uri="{BB962C8B-B14F-4D97-AF65-F5344CB8AC3E}">
        <p14:creationId xmlns:p14="http://schemas.microsoft.com/office/powerpoint/2010/main" val="3327152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0D1B4-F5C9-8D37-812F-9BDEFBEF622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19C7E2B-C318-40C0-DC5F-F7CE21E30FF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D83BAC5-EF48-9C49-9983-AA21FF21C36E}"/>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79FD95F-6F4F-E573-16AF-76286F8F6B17}"/>
              </a:ext>
            </a:extLst>
          </p:cNvPr>
          <p:cNvSpPr>
            <a:spLocks noGrp="1"/>
          </p:cNvSpPr>
          <p:nvPr>
            <p:ph type="sldNum" sz="quarter" idx="5"/>
          </p:nvPr>
        </p:nvSpPr>
        <p:spPr/>
        <p:txBody>
          <a:bodyPr/>
          <a:lstStyle/>
          <a:p>
            <a:fld id="{6E947520-7E81-D74F-98BC-90BAD165B97A}" type="slidenum">
              <a:rPr lang="es-ES" smtClean="0"/>
              <a:t>2</a:t>
            </a:fld>
            <a:endParaRPr lang="es-ES"/>
          </a:p>
        </p:txBody>
      </p:sp>
    </p:spTree>
    <p:extLst>
      <p:ext uri="{BB962C8B-B14F-4D97-AF65-F5344CB8AC3E}">
        <p14:creationId xmlns:p14="http://schemas.microsoft.com/office/powerpoint/2010/main" val="1061171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F537B-F343-2372-92FE-2385A42DE5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8568B31-7E7F-B939-05E7-4F319767003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01A4A89-565C-5DCF-DF59-B66A8B476E5D}"/>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CB3BF808-8561-45D6-E3AA-676FFF9C307E}"/>
              </a:ext>
            </a:extLst>
          </p:cNvPr>
          <p:cNvSpPr>
            <a:spLocks noGrp="1"/>
          </p:cNvSpPr>
          <p:nvPr>
            <p:ph type="sldNum" sz="quarter" idx="5"/>
          </p:nvPr>
        </p:nvSpPr>
        <p:spPr/>
        <p:txBody>
          <a:bodyPr/>
          <a:lstStyle/>
          <a:p>
            <a:fld id="{6E947520-7E81-D74F-98BC-90BAD165B97A}" type="slidenum">
              <a:rPr lang="es-ES" smtClean="0"/>
              <a:t>3</a:t>
            </a:fld>
            <a:endParaRPr lang="es-ES"/>
          </a:p>
        </p:txBody>
      </p:sp>
    </p:spTree>
    <p:extLst>
      <p:ext uri="{BB962C8B-B14F-4D97-AF65-F5344CB8AC3E}">
        <p14:creationId xmlns:p14="http://schemas.microsoft.com/office/powerpoint/2010/main" val="3879741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6E947520-7E81-D74F-98BC-90BAD165B97A}" type="slidenum">
              <a:rPr lang="es-ES" smtClean="0"/>
              <a:t>4</a:t>
            </a:fld>
            <a:endParaRPr lang="es-ES"/>
          </a:p>
        </p:txBody>
      </p:sp>
    </p:spTree>
    <p:extLst>
      <p:ext uri="{BB962C8B-B14F-4D97-AF65-F5344CB8AC3E}">
        <p14:creationId xmlns:p14="http://schemas.microsoft.com/office/powerpoint/2010/main" val="748326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BE0DD-BB0E-1D44-DAF7-73A673070F1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6EB74D6-E958-F26A-3983-BD0C5B54F29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8E6F0A-CD1A-4981-FF57-F0CA8CDC83F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Desde 2018 deben empezar a cumplir el estándar</a:t>
            </a:r>
            <a:endParaRPr lang="es-CL" dirty="0"/>
          </a:p>
          <a:p>
            <a:endParaRPr lang="es-CL" dirty="0"/>
          </a:p>
        </p:txBody>
      </p:sp>
      <p:sp>
        <p:nvSpPr>
          <p:cNvPr id="4" name="Marcador de número de diapositiva 3">
            <a:extLst>
              <a:ext uri="{FF2B5EF4-FFF2-40B4-BE49-F238E27FC236}">
                <a16:creationId xmlns:a16="http://schemas.microsoft.com/office/drawing/2014/main" id="{1553AACD-87FA-46E7-9D90-C7521A632AF1}"/>
              </a:ext>
            </a:extLst>
          </p:cNvPr>
          <p:cNvSpPr>
            <a:spLocks noGrp="1"/>
          </p:cNvSpPr>
          <p:nvPr>
            <p:ph type="sldNum" sz="quarter" idx="5"/>
          </p:nvPr>
        </p:nvSpPr>
        <p:spPr/>
        <p:txBody>
          <a:bodyPr/>
          <a:lstStyle/>
          <a:p>
            <a:fld id="{6E947520-7E81-D74F-98BC-90BAD165B97A}" type="slidenum">
              <a:rPr lang="es-ES" smtClean="0"/>
              <a:t>5</a:t>
            </a:fld>
            <a:endParaRPr lang="es-ES"/>
          </a:p>
        </p:txBody>
      </p:sp>
    </p:spTree>
    <p:extLst>
      <p:ext uri="{BB962C8B-B14F-4D97-AF65-F5344CB8AC3E}">
        <p14:creationId xmlns:p14="http://schemas.microsoft.com/office/powerpoint/2010/main" val="3981579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7B990-8B4B-539F-3F1C-3FDD35A3FB2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83452E-294C-FDEC-CB50-CC999B35360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0E96D8-2E66-7834-4150-FAF835A05ACE}"/>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FF2F0E6C-4FA9-178C-D14B-6574B67EEA69}"/>
              </a:ext>
            </a:extLst>
          </p:cNvPr>
          <p:cNvSpPr>
            <a:spLocks noGrp="1"/>
          </p:cNvSpPr>
          <p:nvPr>
            <p:ph type="sldNum" sz="quarter" idx="5"/>
          </p:nvPr>
        </p:nvSpPr>
        <p:spPr/>
        <p:txBody>
          <a:bodyPr/>
          <a:lstStyle/>
          <a:p>
            <a:fld id="{6E947520-7E81-D74F-98BC-90BAD165B97A}" type="slidenum">
              <a:rPr lang="es-ES" smtClean="0"/>
              <a:t>6</a:t>
            </a:fld>
            <a:endParaRPr lang="es-ES"/>
          </a:p>
        </p:txBody>
      </p:sp>
    </p:spTree>
    <p:extLst>
      <p:ext uri="{BB962C8B-B14F-4D97-AF65-F5344CB8AC3E}">
        <p14:creationId xmlns:p14="http://schemas.microsoft.com/office/powerpoint/2010/main" val="591434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148F7-2F34-8E83-1658-F86D9B8E121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2A873E9-B398-40A6-5BF3-07A96C0832F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0BB3C2E-6BFC-F4B8-50C0-C555626211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Ley publicada el 13 de febrero de 2021</a:t>
            </a:r>
          </a:p>
          <a:p>
            <a:pPr marL="0" marR="0" lvl="0" indent="0" algn="l" defTabSz="914400" rtl="0" eaLnBrk="1" fontAlgn="auto" latinLnBrk="0" hangingPunct="1">
              <a:lnSpc>
                <a:spcPct val="100000"/>
              </a:lnSpc>
              <a:spcBef>
                <a:spcPts val="0"/>
              </a:spcBef>
              <a:spcAft>
                <a:spcPts val="0"/>
              </a:spcAft>
              <a:buClrTx/>
              <a:buSzTx/>
              <a:buFontTx/>
              <a:buNone/>
              <a:tabLst/>
              <a:defRPr/>
            </a:pPr>
            <a:r>
              <a:rPr lang="es-CL" sz="1200" kern="1200" dirty="0" err="1">
                <a:solidFill>
                  <a:schemeClr val="tx1"/>
                </a:solidFill>
                <a:effectLst/>
                <a:latin typeface="+mn-lt"/>
                <a:ea typeface="+mn-ea"/>
                <a:cs typeface="+mn-cs"/>
              </a:rPr>
              <a:t>Law</a:t>
            </a:r>
            <a:r>
              <a:rPr lang="es-CL" sz="1200" kern="1200" dirty="0">
                <a:solidFill>
                  <a:schemeClr val="tx1"/>
                </a:solidFill>
                <a:effectLst/>
                <a:latin typeface="+mn-lt"/>
                <a:ea typeface="+mn-ea"/>
                <a:cs typeface="+mn-cs"/>
              </a:rPr>
              <a:t> mandates</a:t>
            </a:r>
          </a:p>
        </p:txBody>
      </p:sp>
      <p:sp>
        <p:nvSpPr>
          <p:cNvPr id="4" name="Marcador de número de diapositiva 3">
            <a:extLst>
              <a:ext uri="{FF2B5EF4-FFF2-40B4-BE49-F238E27FC236}">
                <a16:creationId xmlns:a16="http://schemas.microsoft.com/office/drawing/2014/main" id="{97C0AF67-4824-8F8D-7895-34A9B4D22217}"/>
              </a:ext>
            </a:extLst>
          </p:cNvPr>
          <p:cNvSpPr>
            <a:spLocks noGrp="1"/>
          </p:cNvSpPr>
          <p:nvPr>
            <p:ph type="sldNum" sz="quarter" idx="5"/>
          </p:nvPr>
        </p:nvSpPr>
        <p:spPr/>
        <p:txBody>
          <a:bodyPr/>
          <a:lstStyle/>
          <a:p>
            <a:fld id="{6E947520-7E81-D74F-98BC-90BAD165B97A}" type="slidenum">
              <a:rPr lang="es-ES" smtClean="0"/>
              <a:t>7</a:t>
            </a:fld>
            <a:endParaRPr lang="es-ES"/>
          </a:p>
        </p:txBody>
      </p:sp>
    </p:spTree>
    <p:extLst>
      <p:ext uri="{BB962C8B-B14F-4D97-AF65-F5344CB8AC3E}">
        <p14:creationId xmlns:p14="http://schemas.microsoft.com/office/powerpoint/2010/main" val="2231326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36744-90E7-2345-C871-ED485C65BBF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D47A3ED-D44E-8F7F-8052-EA197B12EBF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F5B2A0B-5A06-44B4-55E2-3D7757A8A820}"/>
              </a:ext>
            </a:extLst>
          </p:cNvPr>
          <p:cNvSpPr>
            <a:spLocks noGrp="1"/>
          </p:cNvSpPr>
          <p:nvPr>
            <p:ph type="body" idx="1"/>
          </p:nvPr>
        </p:nvSpPr>
        <p:spPr/>
        <p:txBody>
          <a:bodyPr/>
          <a:lstStyle/>
          <a:p>
            <a:endParaRPr lang="es-CL" dirty="0"/>
          </a:p>
        </p:txBody>
      </p:sp>
      <p:sp>
        <p:nvSpPr>
          <p:cNvPr id="4" name="Marcador de número de diapositiva 3">
            <a:extLst>
              <a:ext uri="{FF2B5EF4-FFF2-40B4-BE49-F238E27FC236}">
                <a16:creationId xmlns:a16="http://schemas.microsoft.com/office/drawing/2014/main" id="{E68A880B-01E7-354A-6B34-C5F6D6C4329D}"/>
              </a:ext>
            </a:extLst>
          </p:cNvPr>
          <p:cNvSpPr>
            <a:spLocks noGrp="1"/>
          </p:cNvSpPr>
          <p:nvPr>
            <p:ph type="sldNum" sz="quarter" idx="5"/>
          </p:nvPr>
        </p:nvSpPr>
        <p:spPr/>
        <p:txBody>
          <a:bodyPr/>
          <a:lstStyle/>
          <a:p>
            <a:fld id="{6E947520-7E81-D74F-98BC-90BAD165B97A}" type="slidenum">
              <a:rPr lang="es-ES" smtClean="0"/>
              <a:t>8</a:t>
            </a:fld>
            <a:endParaRPr lang="es-ES"/>
          </a:p>
        </p:txBody>
      </p:sp>
    </p:spTree>
    <p:extLst>
      <p:ext uri="{BB962C8B-B14F-4D97-AF65-F5344CB8AC3E}">
        <p14:creationId xmlns:p14="http://schemas.microsoft.com/office/powerpoint/2010/main" val="1720495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50FA9CE-DBE5-49FF-9832-17BE7FA4124F}"/>
              </a:ext>
            </a:extLst>
          </p:cNvPr>
          <p:cNvSpPr/>
          <p:nvPr/>
        </p:nvSpPr>
        <p:spPr>
          <a:xfrm>
            <a:off x="623888" y="2845938"/>
            <a:ext cx="5472112" cy="371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354B6D"/>
              </a:solidFill>
            </a:endParaRPr>
          </a:p>
        </p:txBody>
      </p:sp>
      <p:pic>
        <p:nvPicPr>
          <p:cNvPr id="11" name="Imagen 10">
            <a:extLst>
              <a:ext uri="{FF2B5EF4-FFF2-40B4-BE49-F238E27FC236}">
                <a16:creationId xmlns:a16="http://schemas.microsoft.com/office/drawing/2014/main" id="{6E298771-C716-4611-8642-C70AB80A85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406" y="3055356"/>
            <a:ext cx="1368000" cy="1317517"/>
          </a:xfrm>
          <a:prstGeom prst="rect">
            <a:avLst/>
          </a:prstGeom>
        </p:spPr>
      </p:pic>
      <p:sp>
        <p:nvSpPr>
          <p:cNvPr id="3" name="Subtítulo 2">
            <a:extLst>
              <a:ext uri="{FF2B5EF4-FFF2-40B4-BE49-F238E27FC236}">
                <a16:creationId xmlns:a16="http://schemas.microsoft.com/office/drawing/2014/main" id="{EBF92673-24A0-4AC2-B19C-9365817272C4}"/>
              </a:ext>
            </a:extLst>
          </p:cNvPr>
          <p:cNvSpPr>
            <a:spLocks noGrp="1"/>
          </p:cNvSpPr>
          <p:nvPr userDrawn="1">
            <p:ph type="subTitle" idx="1"/>
          </p:nvPr>
        </p:nvSpPr>
        <p:spPr>
          <a:xfrm>
            <a:off x="911407" y="5312569"/>
            <a:ext cx="4740075" cy="679782"/>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2" name="Título 1">
            <a:extLst>
              <a:ext uri="{FF2B5EF4-FFF2-40B4-BE49-F238E27FC236}">
                <a16:creationId xmlns:a16="http://schemas.microsoft.com/office/drawing/2014/main" id="{DCAFB713-40D8-4950-AFB0-4B603BB02678}"/>
              </a:ext>
            </a:extLst>
          </p:cNvPr>
          <p:cNvSpPr>
            <a:spLocks noGrp="1"/>
          </p:cNvSpPr>
          <p:nvPr userDrawn="1">
            <p:ph type="ctrTitle" hasCustomPrompt="1"/>
          </p:nvPr>
        </p:nvSpPr>
        <p:spPr>
          <a:xfrm>
            <a:off x="911406" y="4582291"/>
            <a:ext cx="4740075" cy="679782"/>
          </a:xfrm>
        </p:spPr>
        <p:txBody>
          <a:bodyPr anchor="b">
            <a:normAutofit/>
          </a:bodyPr>
          <a:lstStyle>
            <a:lvl1pPr algn="l">
              <a:defRPr sz="4000" b="1">
                <a:solidFill>
                  <a:schemeClr val="bg1"/>
                </a:solidFill>
              </a:defRPr>
            </a:lvl1pPr>
          </a:lstStyle>
          <a:p>
            <a:r>
              <a:rPr lang="es-ES"/>
              <a:t>Título</a:t>
            </a:r>
            <a:endParaRPr lang="es-CL"/>
          </a:p>
        </p:txBody>
      </p:sp>
      <p:sp>
        <p:nvSpPr>
          <p:cNvPr id="13" name="Marcador de texto 12">
            <a:extLst>
              <a:ext uri="{FF2B5EF4-FFF2-40B4-BE49-F238E27FC236}">
                <a16:creationId xmlns:a16="http://schemas.microsoft.com/office/drawing/2014/main" id="{5971B7EB-4A56-48BB-B6F0-2EF8DAEA3732}"/>
              </a:ext>
            </a:extLst>
          </p:cNvPr>
          <p:cNvSpPr>
            <a:spLocks noGrp="1"/>
          </p:cNvSpPr>
          <p:nvPr>
            <p:ph type="body" sz="quarter" idx="10" hasCustomPrompt="1"/>
          </p:nvPr>
        </p:nvSpPr>
        <p:spPr>
          <a:xfrm>
            <a:off x="911407" y="6125932"/>
            <a:ext cx="4178268" cy="301625"/>
          </a:xfr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a:t>Mes año</a:t>
            </a:r>
          </a:p>
        </p:txBody>
      </p:sp>
    </p:spTree>
    <p:extLst>
      <p:ext uri="{BB962C8B-B14F-4D97-AF65-F5344CB8AC3E}">
        <p14:creationId xmlns:p14="http://schemas.microsoft.com/office/powerpoint/2010/main" val="3301667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9 Rectángulo">
            <a:extLst>
              <a:ext uri="{FF2B5EF4-FFF2-40B4-BE49-F238E27FC236}">
                <a16:creationId xmlns:a16="http://schemas.microsoft.com/office/drawing/2014/main" id="{9A0EDD26-80D7-4D43-989E-EAD12D461109}"/>
              </a:ext>
            </a:extLst>
          </p:cNvPr>
          <p:cNvSpPr/>
          <p:nvPr userDrawn="1"/>
        </p:nvSpPr>
        <p:spPr>
          <a:xfrm>
            <a:off x="1982224" y="3433378"/>
            <a:ext cx="8136904"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09585" fontAlgn="base">
              <a:spcBef>
                <a:spcPct val="0"/>
              </a:spcBef>
              <a:spcAft>
                <a:spcPct val="0"/>
              </a:spcAft>
              <a:defRPr/>
            </a:pPr>
            <a:r>
              <a:rPr lang="es-CL" sz="2800">
                <a:solidFill>
                  <a:prstClr val="black"/>
                </a:solidFill>
                <a:latin typeface="Bebas Neue Book" panose="00000500000000000000" pitchFamily="2" charset="0"/>
                <a:cs typeface="Arial" panose="020B0604020202020204" pitchFamily="34" charset="0"/>
              </a:rPr>
              <a:t> </a:t>
            </a:r>
          </a:p>
          <a:p>
            <a:pPr defTabSz="609585" fontAlgn="base">
              <a:spcBef>
                <a:spcPct val="0"/>
              </a:spcBef>
              <a:spcAft>
                <a:spcPct val="0"/>
              </a:spcAft>
              <a:defRPr/>
            </a:pPr>
            <a:endParaRPr lang="es-CL" sz="2800">
              <a:solidFill>
                <a:prstClr val="black"/>
              </a:solidFill>
              <a:latin typeface="Bebas Neue Book" panose="00000500000000000000" pitchFamily="2" charset="0"/>
              <a:cs typeface="Arial" panose="020B0604020202020204" pitchFamily="34" charset="0"/>
            </a:endParaRPr>
          </a:p>
        </p:txBody>
      </p:sp>
      <p:sp>
        <p:nvSpPr>
          <p:cNvPr id="7" name="Rectángulo 6">
            <a:extLst>
              <a:ext uri="{FF2B5EF4-FFF2-40B4-BE49-F238E27FC236}">
                <a16:creationId xmlns:a16="http://schemas.microsoft.com/office/drawing/2014/main" id="{41165974-6E5E-422E-928B-D8597B511C63}"/>
              </a:ext>
            </a:extLst>
          </p:cNvPr>
          <p:cNvSpPr/>
          <p:nvPr userDrawn="1"/>
        </p:nvSpPr>
        <p:spPr>
          <a:xfrm>
            <a:off x="1762653" y="3289362"/>
            <a:ext cx="8644507" cy="1938992"/>
          </a:xfrm>
          <a:prstGeom prst="rect">
            <a:avLst/>
          </a:prstGeom>
        </p:spPr>
        <p:txBody>
          <a:bodyPr wrap="square">
            <a:spAutoFit/>
          </a:bodyPr>
          <a:lstStyle/>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p:txBody>
      </p:sp>
      <p:sp>
        <p:nvSpPr>
          <p:cNvPr id="3" name="Marcador de texto 2">
            <a:extLst>
              <a:ext uri="{FF2B5EF4-FFF2-40B4-BE49-F238E27FC236}">
                <a16:creationId xmlns:a16="http://schemas.microsoft.com/office/drawing/2014/main" id="{E1DC6DA5-BE72-4291-89B7-90C89B37E603}"/>
              </a:ext>
            </a:extLst>
          </p:cNvPr>
          <p:cNvSpPr>
            <a:spLocks noGrp="1"/>
          </p:cNvSpPr>
          <p:nvPr>
            <p:ph type="body" sz="quarter" idx="10"/>
          </p:nvPr>
        </p:nvSpPr>
        <p:spPr>
          <a:xfrm>
            <a:off x="6096000" y="3433763"/>
            <a:ext cx="5472113" cy="3127375"/>
          </a:xfrm>
        </p:spPr>
        <p:txBody>
          <a:bodyPr anchor="b"/>
          <a:lstStyle>
            <a:lvl1pPr marL="0" indent="0" algn="r">
              <a:buNone/>
              <a:defRPr b="0">
                <a:solidFill>
                  <a:schemeClr val="bg1"/>
                </a:solidFill>
              </a:defRPr>
            </a:lvl1pPr>
            <a:lvl2pPr marL="457200" indent="0" algn="r">
              <a:buNone/>
              <a:defRPr b="0">
                <a:solidFill>
                  <a:schemeClr val="bg1"/>
                </a:solidFill>
              </a:defRPr>
            </a:lvl2pPr>
            <a:lvl3pPr marL="914400" indent="0" algn="r">
              <a:buNone/>
              <a:defRPr b="0">
                <a:solidFill>
                  <a:schemeClr val="bg1"/>
                </a:solidFill>
              </a:defRPr>
            </a:lvl3pPr>
            <a:lvl4pPr marL="1371600" indent="0" algn="r">
              <a:buNone/>
              <a:defRPr b="0">
                <a:solidFill>
                  <a:schemeClr val="bg1"/>
                </a:solidFill>
              </a:defRPr>
            </a:lvl4pPr>
            <a:lvl5pPr marL="1828800" indent="0" algn="r">
              <a:buNone/>
              <a:defRPr b="0">
                <a:solidFill>
                  <a:schemeClr val="bg1"/>
                </a:solidFill>
              </a:defRPr>
            </a:lvl5pPr>
          </a:lstStyle>
          <a:p>
            <a:pPr lvl="0"/>
            <a:r>
              <a:rPr lang="es-ES"/>
              <a:t>Haga clic para modificar los estilos de texto del patrón</a:t>
            </a:r>
          </a:p>
        </p:txBody>
      </p:sp>
      <p:sp>
        <p:nvSpPr>
          <p:cNvPr id="8" name="Marcador de texto 4">
            <a:extLst>
              <a:ext uri="{FF2B5EF4-FFF2-40B4-BE49-F238E27FC236}">
                <a16:creationId xmlns:a16="http://schemas.microsoft.com/office/drawing/2014/main" id="{FE48094C-A25F-4C7B-88C1-D58D2AF4F95A}"/>
              </a:ext>
            </a:extLst>
          </p:cNvPr>
          <p:cNvSpPr>
            <a:spLocks noGrp="1"/>
          </p:cNvSpPr>
          <p:nvPr>
            <p:ph type="body" sz="quarter" idx="11" hasCustomPrompt="1"/>
          </p:nvPr>
        </p:nvSpPr>
        <p:spPr>
          <a:xfrm>
            <a:off x="623888" y="90536"/>
            <a:ext cx="9495240" cy="961978"/>
          </a:xfrm>
        </p:spPr>
        <p:txBody>
          <a:bodyPr anchor="b">
            <a:noAutofit/>
          </a:bodyPr>
          <a:lstStyle>
            <a:lvl1pPr marL="0" indent="0">
              <a:buNone/>
              <a:defRPr sz="3200" b="1">
                <a:latin typeface="+mj-lt"/>
              </a:defRPr>
            </a:lvl1pPr>
            <a:lvl2pPr marL="457200" indent="0">
              <a:buNone/>
              <a:defRPr sz="3200">
                <a:latin typeface="+mj-lt"/>
              </a:defRPr>
            </a:lvl2pPr>
            <a:lvl3pPr marL="914400" indent="0">
              <a:buNone/>
              <a:defRPr sz="3200">
                <a:latin typeface="+mj-lt"/>
              </a:defRPr>
            </a:lvl3pPr>
            <a:lvl4pPr marL="1371600" indent="0">
              <a:buNone/>
              <a:defRPr sz="3200">
                <a:latin typeface="+mj-lt"/>
              </a:defRPr>
            </a:lvl4pPr>
            <a:lvl5pPr marL="1828800" indent="0">
              <a:buNone/>
              <a:defRPr sz="3200">
                <a:latin typeface="+mj-lt"/>
              </a:defRPr>
            </a:lvl5pPr>
          </a:lstStyle>
          <a:p>
            <a:pPr lvl="0"/>
            <a:r>
              <a:rPr lang="es-ES"/>
              <a:t>Título de la diapositiva</a:t>
            </a:r>
            <a:endParaRPr lang="es-CL"/>
          </a:p>
        </p:txBody>
      </p:sp>
    </p:spTree>
    <p:extLst>
      <p:ext uri="{BB962C8B-B14F-4D97-AF65-F5344CB8AC3E}">
        <p14:creationId xmlns:p14="http://schemas.microsoft.com/office/powerpoint/2010/main" val="2696884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9 Rectángulo">
            <a:extLst>
              <a:ext uri="{FF2B5EF4-FFF2-40B4-BE49-F238E27FC236}">
                <a16:creationId xmlns:a16="http://schemas.microsoft.com/office/drawing/2014/main" id="{9A0EDD26-80D7-4D43-989E-EAD12D461109}"/>
              </a:ext>
            </a:extLst>
          </p:cNvPr>
          <p:cNvSpPr/>
          <p:nvPr userDrawn="1"/>
        </p:nvSpPr>
        <p:spPr>
          <a:xfrm>
            <a:off x="1982224" y="3433378"/>
            <a:ext cx="8136904"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09585" fontAlgn="base">
              <a:spcBef>
                <a:spcPct val="0"/>
              </a:spcBef>
              <a:spcAft>
                <a:spcPct val="0"/>
              </a:spcAft>
              <a:defRPr/>
            </a:pPr>
            <a:r>
              <a:rPr lang="es-CL" sz="2800">
                <a:solidFill>
                  <a:prstClr val="black"/>
                </a:solidFill>
                <a:latin typeface="Bebas Neue Book" panose="00000500000000000000" pitchFamily="2" charset="0"/>
                <a:cs typeface="Arial" panose="020B0604020202020204" pitchFamily="34" charset="0"/>
              </a:rPr>
              <a:t> </a:t>
            </a:r>
          </a:p>
          <a:p>
            <a:pPr defTabSz="609585" fontAlgn="base">
              <a:spcBef>
                <a:spcPct val="0"/>
              </a:spcBef>
              <a:spcAft>
                <a:spcPct val="0"/>
              </a:spcAft>
              <a:defRPr/>
            </a:pPr>
            <a:endParaRPr lang="es-CL" sz="2800">
              <a:solidFill>
                <a:prstClr val="black"/>
              </a:solidFill>
              <a:latin typeface="Bebas Neue Book" panose="00000500000000000000" pitchFamily="2" charset="0"/>
              <a:cs typeface="Arial" panose="020B0604020202020204" pitchFamily="34" charset="0"/>
            </a:endParaRPr>
          </a:p>
        </p:txBody>
      </p:sp>
      <p:sp>
        <p:nvSpPr>
          <p:cNvPr id="7" name="Rectángulo 6">
            <a:extLst>
              <a:ext uri="{FF2B5EF4-FFF2-40B4-BE49-F238E27FC236}">
                <a16:creationId xmlns:a16="http://schemas.microsoft.com/office/drawing/2014/main" id="{41165974-6E5E-422E-928B-D8597B511C63}"/>
              </a:ext>
            </a:extLst>
          </p:cNvPr>
          <p:cNvSpPr/>
          <p:nvPr userDrawn="1"/>
        </p:nvSpPr>
        <p:spPr>
          <a:xfrm>
            <a:off x="1762653" y="3289362"/>
            <a:ext cx="8644507" cy="1938992"/>
          </a:xfrm>
          <a:prstGeom prst="rect">
            <a:avLst/>
          </a:prstGeom>
        </p:spPr>
        <p:txBody>
          <a:bodyPr wrap="square">
            <a:spAutoFit/>
          </a:bodyPr>
          <a:lstStyle/>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p:txBody>
      </p:sp>
      <p:sp>
        <p:nvSpPr>
          <p:cNvPr id="3" name="Marcador de texto 2">
            <a:extLst>
              <a:ext uri="{FF2B5EF4-FFF2-40B4-BE49-F238E27FC236}">
                <a16:creationId xmlns:a16="http://schemas.microsoft.com/office/drawing/2014/main" id="{E1DC6DA5-BE72-4291-89B7-90C89B37E603}"/>
              </a:ext>
            </a:extLst>
          </p:cNvPr>
          <p:cNvSpPr>
            <a:spLocks noGrp="1"/>
          </p:cNvSpPr>
          <p:nvPr>
            <p:ph type="body" sz="quarter" idx="10"/>
          </p:nvPr>
        </p:nvSpPr>
        <p:spPr>
          <a:xfrm>
            <a:off x="6096000" y="3433763"/>
            <a:ext cx="5472113" cy="3127375"/>
          </a:xfrm>
        </p:spPr>
        <p:txBody>
          <a:bodyPr anchor="b"/>
          <a:lstStyle>
            <a:lvl1pPr marL="0" indent="0" algn="r">
              <a:buNone/>
              <a:defRPr b="0">
                <a:solidFill>
                  <a:schemeClr val="bg1"/>
                </a:solidFill>
              </a:defRPr>
            </a:lvl1pPr>
            <a:lvl2pPr marL="457200" indent="0" algn="r">
              <a:buNone/>
              <a:defRPr b="0">
                <a:solidFill>
                  <a:schemeClr val="bg1"/>
                </a:solidFill>
              </a:defRPr>
            </a:lvl2pPr>
            <a:lvl3pPr marL="914400" indent="0" algn="r">
              <a:buNone/>
              <a:defRPr b="0">
                <a:solidFill>
                  <a:schemeClr val="bg1"/>
                </a:solidFill>
              </a:defRPr>
            </a:lvl3pPr>
            <a:lvl4pPr marL="1371600" indent="0" algn="r">
              <a:buNone/>
              <a:defRPr b="0">
                <a:solidFill>
                  <a:schemeClr val="bg1"/>
                </a:solidFill>
              </a:defRPr>
            </a:lvl4pPr>
            <a:lvl5pPr marL="1828800" indent="0" algn="r">
              <a:buNone/>
              <a:defRPr b="0">
                <a:solidFill>
                  <a:schemeClr val="bg1"/>
                </a:solidFill>
              </a:defRPr>
            </a:lvl5pPr>
          </a:lstStyle>
          <a:p>
            <a:pPr lvl="0"/>
            <a:r>
              <a:rPr lang="es-ES"/>
              <a:t>Haga clic para modificar los estilos de texto del patrón</a:t>
            </a:r>
          </a:p>
        </p:txBody>
      </p:sp>
      <p:sp>
        <p:nvSpPr>
          <p:cNvPr id="8" name="Marcador de texto 4">
            <a:extLst>
              <a:ext uri="{FF2B5EF4-FFF2-40B4-BE49-F238E27FC236}">
                <a16:creationId xmlns:a16="http://schemas.microsoft.com/office/drawing/2014/main" id="{0801B699-D70E-4723-97C0-274DB82DF8E9}"/>
              </a:ext>
            </a:extLst>
          </p:cNvPr>
          <p:cNvSpPr>
            <a:spLocks noGrp="1"/>
          </p:cNvSpPr>
          <p:nvPr>
            <p:ph type="body" sz="quarter" idx="11" hasCustomPrompt="1"/>
          </p:nvPr>
        </p:nvSpPr>
        <p:spPr>
          <a:xfrm>
            <a:off x="623888" y="90536"/>
            <a:ext cx="9495240" cy="961978"/>
          </a:xfrm>
        </p:spPr>
        <p:txBody>
          <a:bodyPr anchor="b">
            <a:noAutofit/>
          </a:bodyPr>
          <a:lstStyle>
            <a:lvl1pPr marL="0" indent="0">
              <a:buNone/>
              <a:defRPr sz="3200" b="1">
                <a:solidFill>
                  <a:schemeClr val="bg1"/>
                </a:solidFill>
                <a:latin typeface="+mj-lt"/>
              </a:defRPr>
            </a:lvl1pPr>
            <a:lvl2pPr marL="457200" indent="0">
              <a:buNone/>
              <a:defRPr sz="3200">
                <a:latin typeface="+mj-lt"/>
              </a:defRPr>
            </a:lvl2pPr>
            <a:lvl3pPr marL="914400" indent="0">
              <a:buNone/>
              <a:defRPr sz="3200">
                <a:latin typeface="+mj-lt"/>
              </a:defRPr>
            </a:lvl3pPr>
            <a:lvl4pPr marL="1371600" indent="0">
              <a:buNone/>
              <a:defRPr sz="3200">
                <a:latin typeface="+mj-lt"/>
              </a:defRPr>
            </a:lvl4pPr>
            <a:lvl5pPr marL="1828800" indent="0">
              <a:buNone/>
              <a:defRPr sz="3200">
                <a:latin typeface="+mj-lt"/>
              </a:defRPr>
            </a:lvl5pPr>
          </a:lstStyle>
          <a:p>
            <a:pPr lvl="0"/>
            <a:r>
              <a:rPr lang="es-ES"/>
              <a:t>Título de la diapositiva</a:t>
            </a:r>
            <a:endParaRPr lang="es-CL"/>
          </a:p>
        </p:txBody>
      </p:sp>
    </p:spTree>
    <p:extLst>
      <p:ext uri="{BB962C8B-B14F-4D97-AF65-F5344CB8AC3E}">
        <p14:creationId xmlns:p14="http://schemas.microsoft.com/office/powerpoint/2010/main" val="1442737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A07086-F3B5-4DEB-B78A-5C39A44FF225}"/>
              </a:ext>
            </a:extLst>
          </p:cNvPr>
          <p:cNvSpPr>
            <a:spLocks noGrp="1"/>
          </p:cNvSpPr>
          <p:nvPr>
            <p:ph type="dt" sz="half" idx="10"/>
          </p:nvPr>
        </p:nvSpPr>
        <p:spPr/>
        <p:txBody>
          <a:bodyPr/>
          <a:lstStyle/>
          <a:p>
            <a:fld id="{1ECAFB22-9B15-4AB4-8030-6A2A5307BCAA}" type="datetime1">
              <a:rPr lang="es-CL" smtClean="0"/>
              <a:t>18-10-2024</a:t>
            </a:fld>
            <a:endParaRPr lang="es-CL"/>
          </a:p>
        </p:txBody>
      </p:sp>
      <p:sp>
        <p:nvSpPr>
          <p:cNvPr id="3" name="Marcador de pie de página 2">
            <a:extLst>
              <a:ext uri="{FF2B5EF4-FFF2-40B4-BE49-F238E27FC236}">
                <a16:creationId xmlns:a16="http://schemas.microsoft.com/office/drawing/2014/main" id="{888EB2DA-DCBF-4EE0-9742-EC0671829BFF}"/>
              </a:ext>
            </a:extLst>
          </p:cNvPr>
          <p:cNvSpPr>
            <a:spLocks noGrp="1"/>
          </p:cNvSpPr>
          <p:nvPr>
            <p:ph type="ftr" sz="quarter" idx="11"/>
          </p:nvPr>
        </p:nvSpPr>
        <p:spPr/>
        <p:txBody>
          <a:bodyPr/>
          <a:lstStyle/>
          <a:p>
            <a:r>
              <a:rPr lang="es-CL"/>
              <a:t>Transporte sostenible - División de Energías Sostenibles</a:t>
            </a:r>
          </a:p>
        </p:txBody>
      </p:sp>
      <p:sp>
        <p:nvSpPr>
          <p:cNvPr id="4" name="Marcador de número de diapositiva 3">
            <a:extLst>
              <a:ext uri="{FF2B5EF4-FFF2-40B4-BE49-F238E27FC236}">
                <a16:creationId xmlns:a16="http://schemas.microsoft.com/office/drawing/2014/main" id="{4DB12E65-6DD0-4556-8D16-2E4266BDFF1E}"/>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5" name="Rectángulo 4">
            <a:extLst>
              <a:ext uri="{FF2B5EF4-FFF2-40B4-BE49-F238E27FC236}">
                <a16:creationId xmlns:a16="http://schemas.microsoft.com/office/drawing/2014/main" id="{F86D47D7-0D6E-40FA-95A1-07A44178E8AA}"/>
              </a:ext>
            </a:extLst>
          </p:cNvPr>
          <p:cNvSpPr/>
          <p:nvPr userDrawn="1"/>
        </p:nvSpPr>
        <p:spPr>
          <a:xfrm>
            <a:off x="623888" y="1341437"/>
            <a:ext cx="10944223" cy="4221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Marcador de texto 6">
            <a:extLst>
              <a:ext uri="{FF2B5EF4-FFF2-40B4-BE49-F238E27FC236}">
                <a16:creationId xmlns:a16="http://schemas.microsoft.com/office/drawing/2014/main" id="{C39D869A-614C-4E8C-9F24-73C1030648BD}"/>
              </a:ext>
            </a:extLst>
          </p:cNvPr>
          <p:cNvSpPr>
            <a:spLocks noGrp="1"/>
          </p:cNvSpPr>
          <p:nvPr>
            <p:ph type="body" sz="quarter" idx="13"/>
          </p:nvPr>
        </p:nvSpPr>
        <p:spPr>
          <a:xfrm>
            <a:off x="895350" y="1447800"/>
            <a:ext cx="10382250" cy="3990975"/>
          </a:xfrm>
        </p:spPr>
        <p:txBody>
          <a:bodyPr>
            <a:normAutofit/>
          </a:bodyPr>
          <a:lstStyle>
            <a:lvl1pPr marL="266700" indent="-228600">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051557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7B218D-2FCE-4073-BC05-FE1C86DE2239}"/>
              </a:ext>
            </a:extLst>
          </p:cNvPr>
          <p:cNvSpPr>
            <a:spLocks noGrp="1"/>
          </p:cNvSpPr>
          <p:nvPr>
            <p:ph type="title"/>
          </p:nvPr>
        </p:nvSpPr>
        <p:spPr/>
        <p:txBody>
          <a:bodyPr/>
          <a:lstStyle>
            <a:lvl1pPr>
              <a:defRPr>
                <a:solidFill>
                  <a:schemeClr val="accent1"/>
                </a:solidFill>
              </a:defRPr>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F4C9D91-2126-4972-9B5D-5B0B05F6C857}"/>
              </a:ext>
            </a:extLst>
          </p:cNvPr>
          <p:cNvSpPr>
            <a:spLocks noGrp="1"/>
          </p:cNvSpPr>
          <p:nvPr>
            <p:ph idx="1"/>
          </p:nvPr>
        </p:nvSpPr>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14A1226-D605-4A49-A747-2D4B404F9971}"/>
              </a:ext>
            </a:extLst>
          </p:cNvPr>
          <p:cNvSpPr>
            <a:spLocks noGrp="1"/>
          </p:cNvSpPr>
          <p:nvPr>
            <p:ph type="dt" sz="half" idx="10"/>
          </p:nvPr>
        </p:nvSpPr>
        <p:spPr/>
        <p:txBody>
          <a:bodyPr/>
          <a:lstStyle/>
          <a:p>
            <a:fld id="{4FE8C4D3-DC87-4B28-A885-768520B702CA}" type="datetime1">
              <a:rPr lang="es-CL" smtClean="0"/>
              <a:t>18-10-2024</a:t>
            </a:fld>
            <a:endParaRPr lang="es-CL"/>
          </a:p>
        </p:txBody>
      </p:sp>
      <p:sp>
        <p:nvSpPr>
          <p:cNvPr id="5" name="Marcador de pie de página 4">
            <a:extLst>
              <a:ext uri="{FF2B5EF4-FFF2-40B4-BE49-F238E27FC236}">
                <a16:creationId xmlns:a16="http://schemas.microsoft.com/office/drawing/2014/main" id="{4B818927-7DEA-41AA-AC5D-8C50C6A9B1A6}"/>
              </a:ext>
            </a:extLst>
          </p:cNvPr>
          <p:cNvSpPr>
            <a:spLocks noGrp="1"/>
          </p:cNvSpPr>
          <p:nvPr>
            <p:ph type="ftr" sz="quarter" idx="11"/>
          </p:nvPr>
        </p:nvSpPr>
        <p:spPr/>
        <p:txBody>
          <a:body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CB96656A-0C21-4006-8704-9CFF54A183C8}"/>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9" name="Marcador de texto 8">
            <a:extLst>
              <a:ext uri="{FF2B5EF4-FFF2-40B4-BE49-F238E27FC236}">
                <a16:creationId xmlns:a16="http://schemas.microsoft.com/office/drawing/2014/main" id="{50E4DB14-32CF-4199-9BD6-1BDCB0066BA5}"/>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258297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ítulo y objetos">
    <p:bg>
      <p:bgPr>
        <a:solidFill>
          <a:schemeClr val="accent1"/>
        </a:solid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6B6E8A27-9C84-485B-9564-35F8D0CA260B}"/>
              </a:ext>
            </a:extLst>
          </p:cNvPr>
          <p:cNvSpPr/>
          <p:nvPr userDrawn="1"/>
        </p:nvSpPr>
        <p:spPr>
          <a:xfrm>
            <a:off x="0" y="6561137"/>
            <a:ext cx="12192000" cy="3034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89">
              <a:solidFill>
                <a:schemeClr val="bg1"/>
              </a:solidFill>
            </a:endParaRPr>
          </a:p>
        </p:txBody>
      </p:sp>
      <p:sp>
        <p:nvSpPr>
          <p:cNvPr id="2" name="Título 1">
            <a:extLst>
              <a:ext uri="{FF2B5EF4-FFF2-40B4-BE49-F238E27FC236}">
                <a16:creationId xmlns:a16="http://schemas.microsoft.com/office/drawing/2014/main" id="{3B7B218D-2FCE-4073-BC05-FE1C86DE2239}"/>
              </a:ext>
            </a:extLst>
          </p:cNvPr>
          <p:cNvSpPr>
            <a:spLocks noGrp="1"/>
          </p:cNvSpPr>
          <p:nvPr>
            <p:ph type="title"/>
          </p:nvPr>
        </p:nvSpPr>
        <p:spPr/>
        <p:txBody>
          <a:bodyPr/>
          <a:lstStyle>
            <a:lvl1pPr>
              <a:defRPr>
                <a:solidFill>
                  <a:schemeClr val="bg1"/>
                </a:solidFill>
              </a:defRPr>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CF4C9D91-2126-4972-9B5D-5B0B05F6C85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14A1226-D605-4A49-A747-2D4B404F9971}"/>
              </a:ext>
            </a:extLst>
          </p:cNvPr>
          <p:cNvSpPr>
            <a:spLocks noGrp="1"/>
          </p:cNvSpPr>
          <p:nvPr>
            <p:ph type="dt" sz="half" idx="10"/>
          </p:nvPr>
        </p:nvSpPr>
        <p:spPr/>
        <p:txBody>
          <a:bodyPr/>
          <a:lstStyle>
            <a:lvl1pPr>
              <a:defRPr>
                <a:solidFill>
                  <a:schemeClr val="accent1"/>
                </a:solidFill>
              </a:defRPr>
            </a:lvl1pPr>
          </a:lstStyle>
          <a:p>
            <a:fld id="{356D8D83-18EE-43F9-8148-A55D24A9A47C}" type="datetime1">
              <a:rPr lang="es-CL" smtClean="0"/>
              <a:t>18-10-2024</a:t>
            </a:fld>
            <a:endParaRPr lang="es-CL"/>
          </a:p>
        </p:txBody>
      </p:sp>
      <p:sp>
        <p:nvSpPr>
          <p:cNvPr id="5" name="Marcador de pie de página 4">
            <a:extLst>
              <a:ext uri="{FF2B5EF4-FFF2-40B4-BE49-F238E27FC236}">
                <a16:creationId xmlns:a16="http://schemas.microsoft.com/office/drawing/2014/main" id="{4B818927-7DEA-41AA-AC5D-8C50C6A9B1A6}"/>
              </a:ext>
            </a:extLst>
          </p:cNvPr>
          <p:cNvSpPr>
            <a:spLocks noGrp="1"/>
          </p:cNvSpPr>
          <p:nvPr>
            <p:ph type="ftr" sz="quarter" idx="11"/>
          </p:nvPr>
        </p:nvSpPr>
        <p:spPr/>
        <p:txBody>
          <a:bodyPr/>
          <a:lstStyle>
            <a:lvl1pPr>
              <a:defRPr>
                <a:solidFill>
                  <a:schemeClr val="accent1"/>
                </a:solidFill>
              </a:defRPr>
            </a:lvl1p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CB96656A-0C21-4006-8704-9CFF54A183C8}"/>
              </a:ext>
            </a:extLst>
          </p:cNvPr>
          <p:cNvSpPr>
            <a:spLocks noGrp="1"/>
          </p:cNvSpPr>
          <p:nvPr>
            <p:ph type="sldNum" sz="quarter" idx="12"/>
          </p:nvPr>
        </p:nvSpPr>
        <p:spPr/>
        <p:txBody>
          <a:bodyPr/>
          <a:lstStyle>
            <a:lvl1pPr>
              <a:defRPr>
                <a:solidFill>
                  <a:schemeClr val="accent1"/>
                </a:solidFill>
              </a:defRPr>
            </a:lvl1pPr>
          </a:lstStyle>
          <a:p>
            <a:r>
              <a:rPr lang="es-CL"/>
              <a:t>|   </a:t>
            </a:r>
            <a:fld id="{785CD681-51D3-414E-83F2-54688883A8C2}" type="slidenum">
              <a:rPr lang="es-CL" smtClean="0"/>
              <a:pPr/>
              <a:t>‹Nº›</a:t>
            </a:fld>
            <a:endParaRPr lang="es-CL"/>
          </a:p>
        </p:txBody>
      </p:sp>
      <p:sp>
        <p:nvSpPr>
          <p:cNvPr id="9" name="Marcador de texto 8">
            <a:extLst>
              <a:ext uri="{FF2B5EF4-FFF2-40B4-BE49-F238E27FC236}">
                <a16:creationId xmlns:a16="http://schemas.microsoft.com/office/drawing/2014/main" id="{50E4DB14-32CF-4199-9BD6-1BDCB0066BA5}"/>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solidFill>
                  <a:schemeClr val="bg1"/>
                </a:solidFill>
              </a:defRPr>
            </a:lvl1pPr>
          </a:lstStyle>
          <a:p>
            <a:pPr lvl="0"/>
            <a:r>
              <a:rPr lang="es-ES"/>
              <a:t>Subtítulo</a:t>
            </a:r>
            <a:endParaRPr lang="es-CL"/>
          </a:p>
        </p:txBody>
      </p:sp>
      <p:pic>
        <p:nvPicPr>
          <p:cNvPr id="10" name="Imagen 9">
            <a:extLst>
              <a:ext uri="{FF2B5EF4-FFF2-40B4-BE49-F238E27FC236}">
                <a16:creationId xmlns:a16="http://schemas.microsoft.com/office/drawing/2014/main" id="{2E322BB6-4093-42AF-83EF-9CB812579D2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894618" y="0"/>
            <a:ext cx="2980341" cy="162140"/>
          </a:xfrm>
          <a:prstGeom prst="rect">
            <a:avLst/>
          </a:prstGeom>
        </p:spPr>
      </p:pic>
    </p:spTree>
    <p:extLst>
      <p:ext uri="{BB962C8B-B14F-4D97-AF65-F5344CB8AC3E}">
        <p14:creationId xmlns:p14="http://schemas.microsoft.com/office/powerpoint/2010/main" val="38493231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381063-BE15-4244-8A9B-37C8C62AA01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9E8A5B8-C17D-41A5-A2F4-865F43A725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C30FFB4-1915-4A68-B9CD-3FE6B2F78C84}"/>
              </a:ext>
            </a:extLst>
          </p:cNvPr>
          <p:cNvSpPr>
            <a:spLocks noGrp="1"/>
          </p:cNvSpPr>
          <p:nvPr>
            <p:ph type="dt" sz="half" idx="10"/>
          </p:nvPr>
        </p:nvSpPr>
        <p:spPr/>
        <p:txBody>
          <a:bodyPr/>
          <a:lstStyle/>
          <a:p>
            <a:fld id="{526A2CFF-B742-4D28-9C9C-D5027E64E1BE}" type="datetime1">
              <a:rPr lang="es-CL" smtClean="0"/>
              <a:t>18-10-2024</a:t>
            </a:fld>
            <a:endParaRPr lang="es-CL"/>
          </a:p>
        </p:txBody>
      </p:sp>
      <p:sp>
        <p:nvSpPr>
          <p:cNvPr id="5" name="Marcador de pie de página 4">
            <a:extLst>
              <a:ext uri="{FF2B5EF4-FFF2-40B4-BE49-F238E27FC236}">
                <a16:creationId xmlns:a16="http://schemas.microsoft.com/office/drawing/2014/main" id="{D174D68A-A0DC-435A-91D5-921CC06B575E}"/>
              </a:ext>
            </a:extLst>
          </p:cNvPr>
          <p:cNvSpPr>
            <a:spLocks noGrp="1"/>
          </p:cNvSpPr>
          <p:nvPr>
            <p:ph type="ftr" sz="quarter" idx="11"/>
          </p:nvPr>
        </p:nvSpPr>
        <p:spPr/>
        <p:txBody>
          <a:body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EC72C2F2-4B98-48B4-85BE-402018A896C3}"/>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3290293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7CA5E5-C55A-4453-B022-FDC6883B9E9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6C9AE93-C027-422F-9C46-DAA82A2F4C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CCB88577-C6BE-457E-8F69-6E3A3B41414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47D60072-D667-43C5-8020-8AD1FD43C237}"/>
              </a:ext>
            </a:extLst>
          </p:cNvPr>
          <p:cNvSpPr>
            <a:spLocks noGrp="1"/>
          </p:cNvSpPr>
          <p:nvPr>
            <p:ph type="dt" sz="half" idx="10"/>
          </p:nvPr>
        </p:nvSpPr>
        <p:spPr/>
        <p:txBody>
          <a:bodyPr/>
          <a:lstStyle/>
          <a:p>
            <a:fld id="{C870F2C2-211A-4F8D-A6FD-22DE3818AA2F}" type="datetime1">
              <a:rPr lang="es-CL" smtClean="0"/>
              <a:t>18-10-2024</a:t>
            </a:fld>
            <a:endParaRPr lang="es-CL"/>
          </a:p>
        </p:txBody>
      </p:sp>
      <p:sp>
        <p:nvSpPr>
          <p:cNvPr id="6" name="Marcador de pie de página 5">
            <a:extLst>
              <a:ext uri="{FF2B5EF4-FFF2-40B4-BE49-F238E27FC236}">
                <a16:creationId xmlns:a16="http://schemas.microsoft.com/office/drawing/2014/main" id="{9C418E3E-0467-4758-896C-CDDD93E306F1}"/>
              </a:ext>
            </a:extLst>
          </p:cNvPr>
          <p:cNvSpPr>
            <a:spLocks noGrp="1"/>
          </p:cNvSpPr>
          <p:nvPr>
            <p:ph type="ftr" sz="quarter" idx="11"/>
          </p:nvPr>
        </p:nvSpPr>
        <p:spPr/>
        <p:txBody>
          <a:bodyPr/>
          <a:lstStyle/>
          <a:p>
            <a:r>
              <a:rPr lang="es-CL"/>
              <a:t>Transporte sostenible - División de Energías Sostenibles</a:t>
            </a:r>
          </a:p>
        </p:txBody>
      </p:sp>
      <p:sp>
        <p:nvSpPr>
          <p:cNvPr id="7" name="Marcador de número de diapositiva 6">
            <a:extLst>
              <a:ext uri="{FF2B5EF4-FFF2-40B4-BE49-F238E27FC236}">
                <a16:creationId xmlns:a16="http://schemas.microsoft.com/office/drawing/2014/main" id="{22F17D2A-8734-44F9-BA68-24D0B5BCFFF6}"/>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8" name="Marcador de texto 8">
            <a:extLst>
              <a:ext uri="{FF2B5EF4-FFF2-40B4-BE49-F238E27FC236}">
                <a16:creationId xmlns:a16="http://schemas.microsoft.com/office/drawing/2014/main" id="{CD7F0A6B-5814-4076-9772-BB5D0509AC3F}"/>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2270519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0A7D61-2894-4B2D-8A84-7F523E4FED7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86F75065-15C8-40FE-B1D4-E5B7E9D274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BBCFBD1-F030-4303-9E02-638A86A71C5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2E8F6980-9168-412B-B001-C591B0107F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AFC9CB7-D71A-4E8A-8BB7-E8EF2364C8A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D36A0E42-C8E7-4D1D-A805-227FB183430D}"/>
              </a:ext>
            </a:extLst>
          </p:cNvPr>
          <p:cNvSpPr>
            <a:spLocks noGrp="1"/>
          </p:cNvSpPr>
          <p:nvPr>
            <p:ph type="dt" sz="half" idx="10"/>
          </p:nvPr>
        </p:nvSpPr>
        <p:spPr/>
        <p:txBody>
          <a:bodyPr/>
          <a:lstStyle/>
          <a:p>
            <a:fld id="{1905B82C-5435-4C70-B5D5-9546B8389CA0}" type="datetime1">
              <a:rPr lang="es-CL" smtClean="0"/>
              <a:t>18-10-2024</a:t>
            </a:fld>
            <a:endParaRPr lang="es-CL"/>
          </a:p>
        </p:txBody>
      </p:sp>
      <p:sp>
        <p:nvSpPr>
          <p:cNvPr id="8" name="Marcador de pie de página 7">
            <a:extLst>
              <a:ext uri="{FF2B5EF4-FFF2-40B4-BE49-F238E27FC236}">
                <a16:creationId xmlns:a16="http://schemas.microsoft.com/office/drawing/2014/main" id="{79E75352-1B91-4D29-98A5-629C1A36A782}"/>
              </a:ext>
            </a:extLst>
          </p:cNvPr>
          <p:cNvSpPr>
            <a:spLocks noGrp="1"/>
          </p:cNvSpPr>
          <p:nvPr>
            <p:ph type="ftr" sz="quarter" idx="11"/>
          </p:nvPr>
        </p:nvSpPr>
        <p:spPr/>
        <p:txBody>
          <a:bodyPr/>
          <a:lstStyle/>
          <a:p>
            <a:r>
              <a:rPr lang="es-CL"/>
              <a:t>Transporte sostenible - División de Energías Sostenibles</a:t>
            </a:r>
          </a:p>
        </p:txBody>
      </p:sp>
      <p:sp>
        <p:nvSpPr>
          <p:cNvPr id="9" name="Marcador de número de diapositiva 8">
            <a:extLst>
              <a:ext uri="{FF2B5EF4-FFF2-40B4-BE49-F238E27FC236}">
                <a16:creationId xmlns:a16="http://schemas.microsoft.com/office/drawing/2014/main" id="{B2621991-ED8E-41A7-A3AC-BFA07C1F7484}"/>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4147364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3830FD-2246-42AB-A9FC-7B0CC83FBD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1B86853-C40F-439A-934E-F806D5C23D51}"/>
              </a:ext>
            </a:extLst>
          </p:cNvPr>
          <p:cNvSpPr>
            <a:spLocks noGrp="1"/>
          </p:cNvSpPr>
          <p:nvPr>
            <p:ph type="dt" sz="half" idx="10"/>
          </p:nvPr>
        </p:nvSpPr>
        <p:spPr/>
        <p:txBody>
          <a:bodyPr/>
          <a:lstStyle/>
          <a:p>
            <a:fld id="{E9857BEB-9B5B-4C6C-BBC6-13B3BC749327}" type="datetime1">
              <a:rPr lang="es-CL" smtClean="0"/>
              <a:t>18-10-2024</a:t>
            </a:fld>
            <a:endParaRPr lang="es-CL"/>
          </a:p>
        </p:txBody>
      </p:sp>
      <p:sp>
        <p:nvSpPr>
          <p:cNvPr id="4" name="Marcador de pie de página 3">
            <a:extLst>
              <a:ext uri="{FF2B5EF4-FFF2-40B4-BE49-F238E27FC236}">
                <a16:creationId xmlns:a16="http://schemas.microsoft.com/office/drawing/2014/main" id="{F0C4EEA2-B008-4597-92EE-EDC25AF43838}"/>
              </a:ext>
            </a:extLst>
          </p:cNvPr>
          <p:cNvSpPr>
            <a:spLocks noGrp="1"/>
          </p:cNvSpPr>
          <p:nvPr>
            <p:ph type="ftr" sz="quarter" idx="11"/>
          </p:nvPr>
        </p:nvSpPr>
        <p:spPr/>
        <p:txBody>
          <a:bodyPr/>
          <a:lstStyle/>
          <a:p>
            <a:r>
              <a:rPr lang="es-CL"/>
              <a:t>Transporte sostenible - División de Energías Sostenibles</a:t>
            </a:r>
          </a:p>
        </p:txBody>
      </p:sp>
      <p:sp>
        <p:nvSpPr>
          <p:cNvPr id="5" name="Marcador de número de diapositiva 4">
            <a:extLst>
              <a:ext uri="{FF2B5EF4-FFF2-40B4-BE49-F238E27FC236}">
                <a16:creationId xmlns:a16="http://schemas.microsoft.com/office/drawing/2014/main" id="{C885CEED-E4F4-4711-A4E8-280F1D6435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6" name="Marcador de texto 8">
            <a:extLst>
              <a:ext uri="{FF2B5EF4-FFF2-40B4-BE49-F238E27FC236}">
                <a16:creationId xmlns:a16="http://schemas.microsoft.com/office/drawing/2014/main" id="{7D432F17-5A54-47CE-BD0A-030502A949ED}"/>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2754024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olo el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5EC41B0-BE65-4DD6-8755-2139ABC92E75}"/>
              </a:ext>
            </a:extLst>
          </p:cNvPr>
          <p:cNvSpPr/>
          <p:nvPr userDrawn="1"/>
        </p:nvSpPr>
        <p:spPr>
          <a:xfrm>
            <a:off x="0" y="3428999"/>
            <a:ext cx="12192000" cy="31321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Marcador de posición de imagen 16">
            <a:extLst>
              <a:ext uri="{FF2B5EF4-FFF2-40B4-BE49-F238E27FC236}">
                <a16:creationId xmlns:a16="http://schemas.microsoft.com/office/drawing/2014/main" id="{E355944B-C975-48FB-B935-BB1A85A21F13}"/>
              </a:ext>
            </a:extLst>
          </p:cNvPr>
          <p:cNvSpPr>
            <a:spLocks noGrp="1"/>
          </p:cNvSpPr>
          <p:nvPr>
            <p:ph type="pic" sz="quarter" idx="14"/>
          </p:nvPr>
        </p:nvSpPr>
        <p:spPr>
          <a:xfrm>
            <a:off x="468908" y="1978819"/>
            <a:ext cx="2322513" cy="2322512"/>
          </a:xfrm>
          <a:prstGeom prst="ellipse">
            <a:avLst/>
          </a:prstGeom>
        </p:spPr>
        <p:txBody>
          <a:bodyPr/>
          <a:lstStyle>
            <a:lvl1pPr marL="0" indent="0">
              <a:buNone/>
              <a:defRPr/>
            </a:lvl1pPr>
          </a:lstStyle>
          <a:p>
            <a:endParaRPr lang="es-CL"/>
          </a:p>
        </p:txBody>
      </p:sp>
      <p:sp>
        <p:nvSpPr>
          <p:cNvPr id="2" name="Título 1">
            <a:extLst>
              <a:ext uri="{FF2B5EF4-FFF2-40B4-BE49-F238E27FC236}">
                <a16:creationId xmlns:a16="http://schemas.microsoft.com/office/drawing/2014/main" id="{7C3830FD-2246-42AB-A9FC-7B0CC83FBD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1B86853-C40F-439A-934E-F806D5C23D51}"/>
              </a:ext>
            </a:extLst>
          </p:cNvPr>
          <p:cNvSpPr>
            <a:spLocks noGrp="1"/>
          </p:cNvSpPr>
          <p:nvPr>
            <p:ph type="dt" sz="half" idx="10"/>
          </p:nvPr>
        </p:nvSpPr>
        <p:spPr/>
        <p:txBody>
          <a:bodyPr/>
          <a:lstStyle/>
          <a:p>
            <a:fld id="{64A2E4CB-8102-4C97-B805-480F4D8A3A26}" type="datetime1">
              <a:rPr lang="es-CL" smtClean="0"/>
              <a:t>18-10-2024</a:t>
            </a:fld>
            <a:endParaRPr lang="es-CL"/>
          </a:p>
        </p:txBody>
      </p:sp>
      <p:sp>
        <p:nvSpPr>
          <p:cNvPr id="4" name="Marcador de pie de página 3">
            <a:extLst>
              <a:ext uri="{FF2B5EF4-FFF2-40B4-BE49-F238E27FC236}">
                <a16:creationId xmlns:a16="http://schemas.microsoft.com/office/drawing/2014/main" id="{F0C4EEA2-B008-4597-92EE-EDC25AF43838}"/>
              </a:ext>
            </a:extLst>
          </p:cNvPr>
          <p:cNvSpPr>
            <a:spLocks noGrp="1"/>
          </p:cNvSpPr>
          <p:nvPr>
            <p:ph type="ftr" sz="quarter" idx="11"/>
          </p:nvPr>
        </p:nvSpPr>
        <p:spPr/>
        <p:txBody>
          <a:bodyPr/>
          <a:lstStyle/>
          <a:p>
            <a:r>
              <a:rPr lang="es-CL"/>
              <a:t>Transporte sostenible - División de Energías Sostenibles</a:t>
            </a:r>
          </a:p>
        </p:txBody>
      </p:sp>
      <p:sp>
        <p:nvSpPr>
          <p:cNvPr id="5" name="Marcador de número de diapositiva 4">
            <a:extLst>
              <a:ext uri="{FF2B5EF4-FFF2-40B4-BE49-F238E27FC236}">
                <a16:creationId xmlns:a16="http://schemas.microsoft.com/office/drawing/2014/main" id="{C885CEED-E4F4-4711-A4E8-280F1D6435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6" name="Marcador de texto 8">
            <a:extLst>
              <a:ext uri="{FF2B5EF4-FFF2-40B4-BE49-F238E27FC236}">
                <a16:creationId xmlns:a16="http://schemas.microsoft.com/office/drawing/2014/main" id="{7D432F17-5A54-47CE-BD0A-030502A949ED}"/>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
        <p:nvSpPr>
          <p:cNvPr id="19" name="Marcador de texto 18">
            <a:extLst>
              <a:ext uri="{FF2B5EF4-FFF2-40B4-BE49-F238E27FC236}">
                <a16:creationId xmlns:a16="http://schemas.microsoft.com/office/drawing/2014/main" id="{D3F70FF3-41BF-451A-A571-EC316FF77068}"/>
              </a:ext>
            </a:extLst>
          </p:cNvPr>
          <p:cNvSpPr>
            <a:spLocks noGrp="1"/>
          </p:cNvSpPr>
          <p:nvPr>
            <p:ph type="body" sz="quarter" idx="15" hasCustomPrompt="1"/>
          </p:nvPr>
        </p:nvSpPr>
        <p:spPr>
          <a:xfrm>
            <a:off x="247764" y="4546726"/>
            <a:ext cx="2772000" cy="826170"/>
          </a:xfrm>
        </p:spPr>
        <p:txBody>
          <a:bodyPr anchor="ctr">
            <a:normAutofit/>
          </a:bodyPr>
          <a:lstStyle>
            <a:lvl1pPr marL="0" indent="0" algn="ctr">
              <a:buNone/>
              <a:defRPr sz="1600" b="1">
                <a:latin typeface="+mj-lt"/>
              </a:defRPr>
            </a:lvl1pPr>
          </a:lstStyle>
          <a:p>
            <a:pPr lvl="0"/>
            <a:r>
              <a:rPr lang="es-ES" sz="1600">
                <a:latin typeface="+mj-lt"/>
              </a:rPr>
              <a:t>Insertar Texto</a:t>
            </a:r>
            <a:endParaRPr lang="es-CL"/>
          </a:p>
        </p:txBody>
      </p:sp>
      <p:sp>
        <p:nvSpPr>
          <p:cNvPr id="20" name="Marcador de posición de imagen 16">
            <a:extLst>
              <a:ext uri="{FF2B5EF4-FFF2-40B4-BE49-F238E27FC236}">
                <a16:creationId xmlns:a16="http://schemas.microsoft.com/office/drawing/2014/main" id="{317EC220-0EE8-40E8-B0FD-E74C8353C259}"/>
              </a:ext>
            </a:extLst>
          </p:cNvPr>
          <p:cNvSpPr>
            <a:spLocks noGrp="1"/>
          </p:cNvSpPr>
          <p:nvPr>
            <p:ph type="pic" sz="quarter" idx="16"/>
          </p:nvPr>
        </p:nvSpPr>
        <p:spPr>
          <a:xfrm>
            <a:off x="3431029" y="1978819"/>
            <a:ext cx="2322513" cy="2322512"/>
          </a:xfrm>
          <a:prstGeom prst="ellipse">
            <a:avLst/>
          </a:prstGeom>
        </p:spPr>
        <p:txBody>
          <a:bodyPr/>
          <a:lstStyle>
            <a:lvl1pPr marL="0" indent="0">
              <a:buNone/>
              <a:defRPr/>
            </a:lvl1pPr>
          </a:lstStyle>
          <a:p>
            <a:endParaRPr lang="es-CL"/>
          </a:p>
        </p:txBody>
      </p:sp>
      <p:sp>
        <p:nvSpPr>
          <p:cNvPr id="21" name="Marcador de texto 18">
            <a:extLst>
              <a:ext uri="{FF2B5EF4-FFF2-40B4-BE49-F238E27FC236}">
                <a16:creationId xmlns:a16="http://schemas.microsoft.com/office/drawing/2014/main" id="{E8A1BB8A-7671-4252-A22D-6668BCB8F773}"/>
              </a:ext>
            </a:extLst>
          </p:cNvPr>
          <p:cNvSpPr>
            <a:spLocks noGrp="1"/>
          </p:cNvSpPr>
          <p:nvPr>
            <p:ph type="body" sz="quarter" idx="17" hasCustomPrompt="1"/>
          </p:nvPr>
        </p:nvSpPr>
        <p:spPr>
          <a:xfrm>
            <a:off x="3209885" y="4546726"/>
            <a:ext cx="2772000" cy="826170"/>
          </a:xfrm>
        </p:spPr>
        <p:txBody>
          <a:bodyPr anchor="ctr">
            <a:normAutofit/>
          </a:bodyPr>
          <a:lstStyle>
            <a:lvl1pPr marL="0" indent="0" algn="ctr">
              <a:buNone/>
              <a:defRPr sz="1600" b="1">
                <a:latin typeface="+mj-lt"/>
              </a:defRPr>
            </a:lvl1pPr>
          </a:lstStyle>
          <a:p>
            <a:pPr lvl="0"/>
            <a:r>
              <a:rPr lang="es-ES" sz="1600">
                <a:latin typeface="+mj-lt"/>
              </a:rPr>
              <a:t>Insertar Texto</a:t>
            </a:r>
            <a:endParaRPr lang="es-CL"/>
          </a:p>
        </p:txBody>
      </p:sp>
      <p:sp>
        <p:nvSpPr>
          <p:cNvPr id="22" name="Marcador de posición de imagen 16">
            <a:extLst>
              <a:ext uri="{FF2B5EF4-FFF2-40B4-BE49-F238E27FC236}">
                <a16:creationId xmlns:a16="http://schemas.microsoft.com/office/drawing/2014/main" id="{D9F5EB07-31CA-427A-B65E-85724B4762A8}"/>
              </a:ext>
            </a:extLst>
          </p:cNvPr>
          <p:cNvSpPr>
            <a:spLocks noGrp="1"/>
          </p:cNvSpPr>
          <p:nvPr>
            <p:ph type="pic" sz="quarter" idx="18"/>
          </p:nvPr>
        </p:nvSpPr>
        <p:spPr>
          <a:xfrm>
            <a:off x="6393150" y="1978819"/>
            <a:ext cx="2322513" cy="2322512"/>
          </a:xfrm>
          <a:prstGeom prst="ellipse">
            <a:avLst/>
          </a:prstGeom>
        </p:spPr>
        <p:txBody>
          <a:bodyPr/>
          <a:lstStyle>
            <a:lvl1pPr marL="0" indent="0">
              <a:buNone/>
              <a:defRPr/>
            </a:lvl1pPr>
          </a:lstStyle>
          <a:p>
            <a:endParaRPr lang="es-CL"/>
          </a:p>
        </p:txBody>
      </p:sp>
      <p:sp>
        <p:nvSpPr>
          <p:cNvPr id="23" name="Marcador de texto 18">
            <a:extLst>
              <a:ext uri="{FF2B5EF4-FFF2-40B4-BE49-F238E27FC236}">
                <a16:creationId xmlns:a16="http://schemas.microsoft.com/office/drawing/2014/main" id="{AFCE5B10-7F36-4EF1-ACA4-B6A6E34EC579}"/>
              </a:ext>
            </a:extLst>
          </p:cNvPr>
          <p:cNvSpPr>
            <a:spLocks noGrp="1"/>
          </p:cNvSpPr>
          <p:nvPr>
            <p:ph type="body" sz="quarter" idx="19" hasCustomPrompt="1"/>
          </p:nvPr>
        </p:nvSpPr>
        <p:spPr>
          <a:xfrm>
            <a:off x="6172006" y="4546726"/>
            <a:ext cx="2772000" cy="826170"/>
          </a:xfrm>
        </p:spPr>
        <p:txBody>
          <a:bodyPr anchor="ctr">
            <a:normAutofit/>
          </a:bodyPr>
          <a:lstStyle>
            <a:lvl1pPr marL="0" indent="0" algn="ctr">
              <a:buNone/>
              <a:defRPr sz="1600" b="1">
                <a:latin typeface="+mj-lt"/>
              </a:defRPr>
            </a:lvl1pPr>
          </a:lstStyle>
          <a:p>
            <a:pPr lvl="0"/>
            <a:r>
              <a:rPr lang="es-ES" sz="1600">
                <a:latin typeface="+mj-lt"/>
              </a:rPr>
              <a:t>Insertar Texto</a:t>
            </a:r>
            <a:endParaRPr lang="es-CL"/>
          </a:p>
        </p:txBody>
      </p:sp>
      <p:sp>
        <p:nvSpPr>
          <p:cNvPr id="24" name="Marcador de posición de imagen 16">
            <a:extLst>
              <a:ext uri="{FF2B5EF4-FFF2-40B4-BE49-F238E27FC236}">
                <a16:creationId xmlns:a16="http://schemas.microsoft.com/office/drawing/2014/main" id="{69DB6F74-2ECE-4785-99D7-69845AE61CFA}"/>
              </a:ext>
            </a:extLst>
          </p:cNvPr>
          <p:cNvSpPr>
            <a:spLocks noGrp="1"/>
          </p:cNvSpPr>
          <p:nvPr>
            <p:ph type="pic" sz="quarter" idx="20"/>
          </p:nvPr>
        </p:nvSpPr>
        <p:spPr>
          <a:xfrm>
            <a:off x="9355271" y="1978819"/>
            <a:ext cx="2322513" cy="2322512"/>
          </a:xfrm>
          <a:prstGeom prst="ellipse">
            <a:avLst/>
          </a:prstGeom>
        </p:spPr>
        <p:txBody>
          <a:bodyPr/>
          <a:lstStyle>
            <a:lvl1pPr marL="0" indent="0">
              <a:buNone/>
              <a:defRPr/>
            </a:lvl1pPr>
          </a:lstStyle>
          <a:p>
            <a:endParaRPr lang="es-CL"/>
          </a:p>
        </p:txBody>
      </p:sp>
      <p:sp>
        <p:nvSpPr>
          <p:cNvPr id="25" name="Marcador de texto 18">
            <a:extLst>
              <a:ext uri="{FF2B5EF4-FFF2-40B4-BE49-F238E27FC236}">
                <a16:creationId xmlns:a16="http://schemas.microsoft.com/office/drawing/2014/main" id="{36F36991-E4CA-4CCB-89C1-3278730B707F}"/>
              </a:ext>
            </a:extLst>
          </p:cNvPr>
          <p:cNvSpPr>
            <a:spLocks noGrp="1"/>
          </p:cNvSpPr>
          <p:nvPr>
            <p:ph type="body" sz="quarter" idx="21" hasCustomPrompt="1"/>
          </p:nvPr>
        </p:nvSpPr>
        <p:spPr>
          <a:xfrm>
            <a:off x="9134127" y="4546726"/>
            <a:ext cx="2772000" cy="826170"/>
          </a:xfrm>
        </p:spPr>
        <p:txBody>
          <a:bodyPr anchor="ctr">
            <a:normAutofit/>
          </a:bodyPr>
          <a:lstStyle>
            <a:lvl1pPr marL="0" indent="0" algn="ctr">
              <a:buNone/>
              <a:defRPr sz="1600" b="1">
                <a:latin typeface="+mj-lt"/>
              </a:defRPr>
            </a:lvl1pPr>
          </a:lstStyle>
          <a:p>
            <a:pPr lvl="0"/>
            <a:r>
              <a:rPr lang="es-ES" sz="1600">
                <a:latin typeface="+mj-lt"/>
              </a:rPr>
              <a:t>Insertar Texto</a:t>
            </a:r>
            <a:endParaRPr lang="es-CL"/>
          </a:p>
        </p:txBody>
      </p:sp>
    </p:spTree>
    <p:extLst>
      <p:ext uri="{BB962C8B-B14F-4D97-AF65-F5344CB8AC3E}">
        <p14:creationId xmlns:p14="http://schemas.microsoft.com/office/powerpoint/2010/main" val="3808379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Diapositiva de título">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450FA9CE-DBE5-49FF-9832-17BE7FA4124F}"/>
              </a:ext>
            </a:extLst>
          </p:cNvPr>
          <p:cNvSpPr/>
          <p:nvPr/>
        </p:nvSpPr>
        <p:spPr>
          <a:xfrm>
            <a:off x="623888" y="2845938"/>
            <a:ext cx="5472112" cy="37152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354B6D"/>
              </a:solidFill>
            </a:endParaRPr>
          </a:p>
        </p:txBody>
      </p:sp>
      <p:pic>
        <p:nvPicPr>
          <p:cNvPr id="11" name="Imagen 10">
            <a:extLst>
              <a:ext uri="{FF2B5EF4-FFF2-40B4-BE49-F238E27FC236}">
                <a16:creationId xmlns:a16="http://schemas.microsoft.com/office/drawing/2014/main" id="{6E298771-C716-4611-8642-C70AB80A85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406" y="3055356"/>
            <a:ext cx="1368000" cy="1317517"/>
          </a:xfrm>
          <a:prstGeom prst="rect">
            <a:avLst/>
          </a:prstGeom>
        </p:spPr>
      </p:pic>
      <p:sp>
        <p:nvSpPr>
          <p:cNvPr id="3" name="Subtítulo 2">
            <a:extLst>
              <a:ext uri="{FF2B5EF4-FFF2-40B4-BE49-F238E27FC236}">
                <a16:creationId xmlns:a16="http://schemas.microsoft.com/office/drawing/2014/main" id="{EBF92673-24A0-4AC2-B19C-9365817272C4}"/>
              </a:ext>
            </a:extLst>
          </p:cNvPr>
          <p:cNvSpPr>
            <a:spLocks noGrp="1"/>
          </p:cNvSpPr>
          <p:nvPr userDrawn="1">
            <p:ph type="subTitle" idx="1"/>
          </p:nvPr>
        </p:nvSpPr>
        <p:spPr>
          <a:xfrm>
            <a:off x="911407" y="5312569"/>
            <a:ext cx="4740075" cy="679782"/>
          </a:xfrm>
        </p:spPr>
        <p:txBody>
          <a:bodyPr/>
          <a:lstStyle>
            <a:lvl1pPr marL="0" indent="0" algn="l">
              <a:buNone/>
              <a:defRPr sz="24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2" name="Título 1">
            <a:extLst>
              <a:ext uri="{FF2B5EF4-FFF2-40B4-BE49-F238E27FC236}">
                <a16:creationId xmlns:a16="http://schemas.microsoft.com/office/drawing/2014/main" id="{DCAFB713-40D8-4950-AFB0-4B603BB02678}"/>
              </a:ext>
            </a:extLst>
          </p:cNvPr>
          <p:cNvSpPr>
            <a:spLocks noGrp="1"/>
          </p:cNvSpPr>
          <p:nvPr userDrawn="1">
            <p:ph type="ctrTitle" hasCustomPrompt="1"/>
          </p:nvPr>
        </p:nvSpPr>
        <p:spPr>
          <a:xfrm>
            <a:off x="911406" y="4582291"/>
            <a:ext cx="4740075" cy="679782"/>
          </a:xfrm>
        </p:spPr>
        <p:txBody>
          <a:bodyPr anchor="b">
            <a:normAutofit/>
          </a:bodyPr>
          <a:lstStyle>
            <a:lvl1pPr algn="l">
              <a:defRPr sz="4000" b="1">
                <a:solidFill>
                  <a:schemeClr val="bg1"/>
                </a:solidFill>
              </a:defRPr>
            </a:lvl1pPr>
          </a:lstStyle>
          <a:p>
            <a:r>
              <a:rPr lang="es-ES"/>
              <a:t>Título</a:t>
            </a:r>
            <a:endParaRPr lang="es-CL"/>
          </a:p>
        </p:txBody>
      </p:sp>
      <p:sp>
        <p:nvSpPr>
          <p:cNvPr id="13" name="Marcador de texto 12">
            <a:extLst>
              <a:ext uri="{FF2B5EF4-FFF2-40B4-BE49-F238E27FC236}">
                <a16:creationId xmlns:a16="http://schemas.microsoft.com/office/drawing/2014/main" id="{5971B7EB-4A56-48BB-B6F0-2EF8DAEA3732}"/>
              </a:ext>
            </a:extLst>
          </p:cNvPr>
          <p:cNvSpPr>
            <a:spLocks noGrp="1"/>
          </p:cNvSpPr>
          <p:nvPr>
            <p:ph type="body" sz="quarter" idx="10" hasCustomPrompt="1"/>
          </p:nvPr>
        </p:nvSpPr>
        <p:spPr>
          <a:xfrm>
            <a:off x="911407" y="6125932"/>
            <a:ext cx="4178268" cy="301625"/>
          </a:xfr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a:t>Mes año</a:t>
            </a:r>
          </a:p>
        </p:txBody>
      </p:sp>
    </p:spTree>
    <p:extLst>
      <p:ext uri="{BB962C8B-B14F-4D97-AF65-F5344CB8AC3E}">
        <p14:creationId xmlns:p14="http://schemas.microsoft.com/office/powerpoint/2010/main" val="5566736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olo el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5EC41B0-BE65-4DD6-8755-2139ABC92E75}"/>
              </a:ext>
            </a:extLst>
          </p:cNvPr>
          <p:cNvSpPr/>
          <p:nvPr userDrawn="1"/>
        </p:nvSpPr>
        <p:spPr>
          <a:xfrm>
            <a:off x="0" y="3428999"/>
            <a:ext cx="12192000" cy="31321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7C3830FD-2246-42AB-A9FC-7B0CC83FBD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1B86853-C40F-439A-934E-F806D5C23D51}"/>
              </a:ext>
            </a:extLst>
          </p:cNvPr>
          <p:cNvSpPr>
            <a:spLocks noGrp="1"/>
          </p:cNvSpPr>
          <p:nvPr>
            <p:ph type="dt" sz="half" idx="10"/>
          </p:nvPr>
        </p:nvSpPr>
        <p:spPr/>
        <p:txBody>
          <a:bodyPr/>
          <a:lstStyle/>
          <a:p>
            <a:fld id="{DE7E2978-F0D0-4938-B839-41A5A6E2526F}" type="datetime1">
              <a:rPr lang="es-CL" smtClean="0"/>
              <a:t>18-10-2024</a:t>
            </a:fld>
            <a:endParaRPr lang="es-CL"/>
          </a:p>
        </p:txBody>
      </p:sp>
      <p:sp>
        <p:nvSpPr>
          <p:cNvPr id="4" name="Marcador de pie de página 3">
            <a:extLst>
              <a:ext uri="{FF2B5EF4-FFF2-40B4-BE49-F238E27FC236}">
                <a16:creationId xmlns:a16="http://schemas.microsoft.com/office/drawing/2014/main" id="{F0C4EEA2-B008-4597-92EE-EDC25AF43838}"/>
              </a:ext>
            </a:extLst>
          </p:cNvPr>
          <p:cNvSpPr>
            <a:spLocks noGrp="1"/>
          </p:cNvSpPr>
          <p:nvPr>
            <p:ph type="ftr" sz="quarter" idx="11"/>
          </p:nvPr>
        </p:nvSpPr>
        <p:spPr/>
        <p:txBody>
          <a:bodyPr/>
          <a:lstStyle/>
          <a:p>
            <a:r>
              <a:rPr lang="es-CL"/>
              <a:t>Transporte sostenible - División de Energías Sostenibles</a:t>
            </a:r>
          </a:p>
        </p:txBody>
      </p:sp>
      <p:sp>
        <p:nvSpPr>
          <p:cNvPr id="5" name="Marcador de número de diapositiva 4">
            <a:extLst>
              <a:ext uri="{FF2B5EF4-FFF2-40B4-BE49-F238E27FC236}">
                <a16:creationId xmlns:a16="http://schemas.microsoft.com/office/drawing/2014/main" id="{C885CEED-E4F4-4711-A4E8-280F1D6435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6" name="Marcador de texto 8">
            <a:extLst>
              <a:ext uri="{FF2B5EF4-FFF2-40B4-BE49-F238E27FC236}">
                <a16:creationId xmlns:a16="http://schemas.microsoft.com/office/drawing/2014/main" id="{7D432F17-5A54-47CE-BD0A-030502A949ED}"/>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31842133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olo el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5EC41B0-BE65-4DD6-8755-2139ABC92E75}"/>
              </a:ext>
            </a:extLst>
          </p:cNvPr>
          <p:cNvSpPr/>
          <p:nvPr userDrawn="1"/>
        </p:nvSpPr>
        <p:spPr>
          <a:xfrm>
            <a:off x="6096000" y="1341438"/>
            <a:ext cx="6096000" cy="52197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7C3830FD-2246-42AB-A9FC-7B0CC83FBD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1B86853-C40F-439A-934E-F806D5C23D51}"/>
              </a:ext>
            </a:extLst>
          </p:cNvPr>
          <p:cNvSpPr>
            <a:spLocks noGrp="1"/>
          </p:cNvSpPr>
          <p:nvPr>
            <p:ph type="dt" sz="half" idx="10"/>
          </p:nvPr>
        </p:nvSpPr>
        <p:spPr/>
        <p:txBody>
          <a:bodyPr/>
          <a:lstStyle/>
          <a:p>
            <a:fld id="{BA31D1C9-06F6-4524-82D8-0B1B10695BCE}" type="datetime1">
              <a:rPr lang="es-CL" smtClean="0"/>
              <a:t>18-10-2024</a:t>
            </a:fld>
            <a:endParaRPr lang="es-CL"/>
          </a:p>
        </p:txBody>
      </p:sp>
      <p:sp>
        <p:nvSpPr>
          <p:cNvPr id="4" name="Marcador de pie de página 3">
            <a:extLst>
              <a:ext uri="{FF2B5EF4-FFF2-40B4-BE49-F238E27FC236}">
                <a16:creationId xmlns:a16="http://schemas.microsoft.com/office/drawing/2014/main" id="{F0C4EEA2-B008-4597-92EE-EDC25AF43838}"/>
              </a:ext>
            </a:extLst>
          </p:cNvPr>
          <p:cNvSpPr>
            <a:spLocks noGrp="1"/>
          </p:cNvSpPr>
          <p:nvPr>
            <p:ph type="ftr" sz="quarter" idx="11"/>
          </p:nvPr>
        </p:nvSpPr>
        <p:spPr/>
        <p:txBody>
          <a:bodyPr/>
          <a:lstStyle/>
          <a:p>
            <a:r>
              <a:rPr lang="es-CL"/>
              <a:t>Transporte sostenible - División de Energías Sostenibles</a:t>
            </a:r>
          </a:p>
        </p:txBody>
      </p:sp>
      <p:sp>
        <p:nvSpPr>
          <p:cNvPr id="5" name="Marcador de número de diapositiva 4">
            <a:extLst>
              <a:ext uri="{FF2B5EF4-FFF2-40B4-BE49-F238E27FC236}">
                <a16:creationId xmlns:a16="http://schemas.microsoft.com/office/drawing/2014/main" id="{C885CEED-E4F4-4711-A4E8-280F1D6435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6" name="Marcador de texto 8">
            <a:extLst>
              <a:ext uri="{FF2B5EF4-FFF2-40B4-BE49-F238E27FC236}">
                <a16:creationId xmlns:a16="http://schemas.microsoft.com/office/drawing/2014/main" id="{7D432F17-5A54-47CE-BD0A-030502A949ED}"/>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830863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Solo el título">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85EC41B0-BE65-4DD6-8755-2139ABC92E75}"/>
              </a:ext>
            </a:extLst>
          </p:cNvPr>
          <p:cNvSpPr/>
          <p:nvPr userDrawn="1"/>
        </p:nvSpPr>
        <p:spPr>
          <a:xfrm>
            <a:off x="0" y="1348003"/>
            <a:ext cx="12192000" cy="52131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7C3830FD-2246-42AB-A9FC-7B0CC83FBD20}"/>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C1B86853-C40F-439A-934E-F806D5C23D51}"/>
              </a:ext>
            </a:extLst>
          </p:cNvPr>
          <p:cNvSpPr>
            <a:spLocks noGrp="1"/>
          </p:cNvSpPr>
          <p:nvPr>
            <p:ph type="dt" sz="half" idx="10"/>
          </p:nvPr>
        </p:nvSpPr>
        <p:spPr/>
        <p:txBody>
          <a:bodyPr/>
          <a:lstStyle/>
          <a:p>
            <a:fld id="{8728702D-911B-4688-B8F1-E94AF442AFEE}" type="datetime1">
              <a:rPr lang="es-CL" smtClean="0"/>
              <a:t>18-10-2024</a:t>
            </a:fld>
            <a:endParaRPr lang="es-CL"/>
          </a:p>
        </p:txBody>
      </p:sp>
      <p:sp>
        <p:nvSpPr>
          <p:cNvPr id="4" name="Marcador de pie de página 3">
            <a:extLst>
              <a:ext uri="{FF2B5EF4-FFF2-40B4-BE49-F238E27FC236}">
                <a16:creationId xmlns:a16="http://schemas.microsoft.com/office/drawing/2014/main" id="{F0C4EEA2-B008-4597-92EE-EDC25AF43838}"/>
              </a:ext>
            </a:extLst>
          </p:cNvPr>
          <p:cNvSpPr>
            <a:spLocks noGrp="1"/>
          </p:cNvSpPr>
          <p:nvPr>
            <p:ph type="ftr" sz="quarter" idx="11"/>
          </p:nvPr>
        </p:nvSpPr>
        <p:spPr/>
        <p:txBody>
          <a:bodyPr/>
          <a:lstStyle/>
          <a:p>
            <a:r>
              <a:rPr lang="es-CL"/>
              <a:t>Transporte sostenible - División de Energías Sostenibles</a:t>
            </a:r>
          </a:p>
        </p:txBody>
      </p:sp>
      <p:sp>
        <p:nvSpPr>
          <p:cNvPr id="5" name="Marcador de número de diapositiva 4">
            <a:extLst>
              <a:ext uri="{FF2B5EF4-FFF2-40B4-BE49-F238E27FC236}">
                <a16:creationId xmlns:a16="http://schemas.microsoft.com/office/drawing/2014/main" id="{C885CEED-E4F4-4711-A4E8-280F1D6435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6" name="Marcador de texto 8">
            <a:extLst>
              <a:ext uri="{FF2B5EF4-FFF2-40B4-BE49-F238E27FC236}">
                <a16:creationId xmlns:a16="http://schemas.microsoft.com/office/drawing/2014/main" id="{7D432F17-5A54-47CE-BD0A-030502A949ED}"/>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209788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4A07086-F3B5-4DEB-B78A-5C39A44FF225}"/>
              </a:ext>
            </a:extLst>
          </p:cNvPr>
          <p:cNvSpPr>
            <a:spLocks noGrp="1"/>
          </p:cNvSpPr>
          <p:nvPr>
            <p:ph type="dt" sz="half" idx="10"/>
          </p:nvPr>
        </p:nvSpPr>
        <p:spPr/>
        <p:txBody>
          <a:bodyPr/>
          <a:lstStyle/>
          <a:p>
            <a:fld id="{98B3CF9D-2CA5-401B-99DA-4ED8B7EA372F}" type="datetime1">
              <a:rPr lang="es-CL" smtClean="0"/>
              <a:t>18-10-2024</a:t>
            </a:fld>
            <a:endParaRPr lang="es-CL"/>
          </a:p>
        </p:txBody>
      </p:sp>
      <p:sp>
        <p:nvSpPr>
          <p:cNvPr id="3" name="Marcador de pie de página 2">
            <a:extLst>
              <a:ext uri="{FF2B5EF4-FFF2-40B4-BE49-F238E27FC236}">
                <a16:creationId xmlns:a16="http://schemas.microsoft.com/office/drawing/2014/main" id="{888EB2DA-DCBF-4EE0-9742-EC0671829BFF}"/>
              </a:ext>
            </a:extLst>
          </p:cNvPr>
          <p:cNvSpPr>
            <a:spLocks noGrp="1"/>
          </p:cNvSpPr>
          <p:nvPr>
            <p:ph type="ftr" sz="quarter" idx="11"/>
          </p:nvPr>
        </p:nvSpPr>
        <p:spPr/>
        <p:txBody>
          <a:bodyPr/>
          <a:lstStyle/>
          <a:p>
            <a:r>
              <a:rPr lang="es-CL"/>
              <a:t>Transporte sostenible - División de Energías Sostenibles</a:t>
            </a:r>
          </a:p>
        </p:txBody>
      </p:sp>
      <p:sp>
        <p:nvSpPr>
          <p:cNvPr id="4" name="Marcador de número de diapositiva 3">
            <a:extLst>
              <a:ext uri="{FF2B5EF4-FFF2-40B4-BE49-F238E27FC236}">
                <a16:creationId xmlns:a16="http://schemas.microsoft.com/office/drawing/2014/main" id="{4DB12E65-6DD0-4556-8D16-2E4266BDFF1E}"/>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993431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6D4888-9730-46D1-8239-A649EA1EE1D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BFFD9475-CFC8-4924-A841-4253C9D8F8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954E329E-01FA-4B3F-BC7D-B65AA77AB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E4AF395-D12F-496A-B8DF-4182D53D7C7D}"/>
              </a:ext>
            </a:extLst>
          </p:cNvPr>
          <p:cNvSpPr>
            <a:spLocks noGrp="1"/>
          </p:cNvSpPr>
          <p:nvPr>
            <p:ph type="dt" sz="half" idx="10"/>
          </p:nvPr>
        </p:nvSpPr>
        <p:spPr/>
        <p:txBody>
          <a:bodyPr/>
          <a:lstStyle/>
          <a:p>
            <a:fld id="{E6E5B060-3583-47FB-84E0-5FBD9594950C}" type="datetime1">
              <a:rPr lang="es-CL" smtClean="0"/>
              <a:t>18-10-2024</a:t>
            </a:fld>
            <a:endParaRPr lang="es-CL"/>
          </a:p>
        </p:txBody>
      </p:sp>
      <p:sp>
        <p:nvSpPr>
          <p:cNvPr id="6" name="Marcador de pie de página 5">
            <a:extLst>
              <a:ext uri="{FF2B5EF4-FFF2-40B4-BE49-F238E27FC236}">
                <a16:creationId xmlns:a16="http://schemas.microsoft.com/office/drawing/2014/main" id="{3987459D-74D4-4538-B0AC-245FBC86A680}"/>
              </a:ext>
            </a:extLst>
          </p:cNvPr>
          <p:cNvSpPr>
            <a:spLocks noGrp="1"/>
          </p:cNvSpPr>
          <p:nvPr>
            <p:ph type="ftr" sz="quarter" idx="11"/>
          </p:nvPr>
        </p:nvSpPr>
        <p:spPr/>
        <p:txBody>
          <a:bodyPr/>
          <a:lstStyle/>
          <a:p>
            <a:r>
              <a:rPr lang="es-CL"/>
              <a:t>Transporte sostenible - División de Energías Sostenibles</a:t>
            </a:r>
          </a:p>
        </p:txBody>
      </p:sp>
      <p:sp>
        <p:nvSpPr>
          <p:cNvPr id="7" name="Marcador de número de diapositiva 6">
            <a:extLst>
              <a:ext uri="{FF2B5EF4-FFF2-40B4-BE49-F238E27FC236}">
                <a16:creationId xmlns:a16="http://schemas.microsoft.com/office/drawing/2014/main" id="{E6418C23-FDB7-4508-9D62-01A59A55D770}"/>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3740809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A15135-DE26-4E0E-8147-D490C50F0A8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865FD688-E215-4248-9823-05B8D8AE2C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21DE304F-8203-4A1C-8DBB-58E638DA6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97651DD-B180-4D82-B145-4EEF26992E83}"/>
              </a:ext>
            </a:extLst>
          </p:cNvPr>
          <p:cNvSpPr>
            <a:spLocks noGrp="1"/>
          </p:cNvSpPr>
          <p:nvPr>
            <p:ph type="dt" sz="half" idx="10"/>
          </p:nvPr>
        </p:nvSpPr>
        <p:spPr/>
        <p:txBody>
          <a:bodyPr/>
          <a:lstStyle/>
          <a:p>
            <a:fld id="{4B731FF1-042A-4BFD-8F30-E10C13C8BE75}" type="datetime1">
              <a:rPr lang="es-CL" smtClean="0"/>
              <a:t>18-10-2024</a:t>
            </a:fld>
            <a:endParaRPr lang="es-CL"/>
          </a:p>
        </p:txBody>
      </p:sp>
      <p:sp>
        <p:nvSpPr>
          <p:cNvPr id="6" name="Marcador de pie de página 5">
            <a:extLst>
              <a:ext uri="{FF2B5EF4-FFF2-40B4-BE49-F238E27FC236}">
                <a16:creationId xmlns:a16="http://schemas.microsoft.com/office/drawing/2014/main" id="{420DC805-3920-4448-ADFB-5A3672FE83DA}"/>
              </a:ext>
            </a:extLst>
          </p:cNvPr>
          <p:cNvSpPr>
            <a:spLocks noGrp="1"/>
          </p:cNvSpPr>
          <p:nvPr>
            <p:ph type="ftr" sz="quarter" idx="11"/>
          </p:nvPr>
        </p:nvSpPr>
        <p:spPr/>
        <p:txBody>
          <a:bodyPr/>
          <a:lstStyle/>
          <a:p>
            <a:r>
              <a:rPr lang="es-CL"/>
              <a:t>Transporte sostenible - División de Energías Sostenibles</a:t>
            </a:r>
          </a:p>
        </p:txBody>
      </p:sp>
      <p:sp>
        <p:nvSpPr>
          <p:cNvPr id="7" name="Marcador de número de diapositiva 6">
            <a:extLst>
              <a:ext uri="{FF2B5EF4-FFF2-40B4-BE49-F238E27FC236}">
                <a16:creationId xmlns:a16="http://schemas.microsoft.com/office/drawing/2014/main" id="{7FCCC127-BB25-4851-A27D-67CE4FB59D34}"/>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12028214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E69D84-AB56-4E8D-95F8-6054D2A0A57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FC0409C0-89A3-4295-9930-D8A58655CBE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06C1F2C-464A-4027-A7BF-24301EF92F89}"/>
              </a:ext>
            </a:extLst>
          </p:cNvPr>
          <p:cNvSpPr>
            <a:spLocks noGrp="1"/>
          </p:cNvSpPr>
          <p:nvPr>
            <p:ph type="dt" sz="half" idx="10"/>
          </p:nvPr>
        </p:nvSpPr>
        <p:spPr/>
        <p:txBody>
          <a:bodyPr/>
          <a:lstStyle/>
          <a:p>
            <a:fld id="{26926A25-BEDD-44DE-A98D-F3E6CB2B152F}" type="datetime1">
              <a:rPr lang="es-CL" smtClean="0"/>
              <a:t>18-10-2024</a:t>
            </a:fld>
            <a:endParaRPr lang="es-CL"/>
          </a:p>
        </p:txBody>
      </p:sp>
      <p:sp>
        <p:nvSpPr>
          <p:cNvPr id="5" name="Marcador de pie de página 4">
            <a:extLst>
              <a:ext uri="{FF2B5EF4-FFF2-40B4-BE49-F238E27FC236}">
                <a16:creationId xmlns:a16="http://schemas.microsoft.com/office/drawing/2014/main" id="{33BA1F86-50C5-4EA3-8E15-16824056BFF3}"/>
              </a:ext>
            </a:extLst>
          </p:cNvPr>
          <p:cNvSpPr>
            <a:spLocks noGrp="1"/>
          </p:cNvSpPr>
          <p:nvPr>
            <p:ph type="ftr" sz="quarter" idx="11"/>
          </p:nvPr>
        </p:nvSpPr>
        <p:spPr/>
        <p:txBody>
          <a:body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3DFBA3C9-8EBC-4CCE-90BD-09758CE89D0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
        <p:nvSpPr>
          <p:cNvPr id="7" name="Marcador de texto 8">
            <a:extLst>
              <a:ext uri="{FF2B5EF4-FFF2-40B4-BE49-F238E27FC236}">
                <a16:creationId xmlns:a16="http://schemas.microsoft.com/office/drawing/2014/main" id="{0273ED18-29E3-4151-A157-468040E03BB4}"/>
              </a:ext>
            </a:extLst>
          </p:cNvPr>
          <p:cNvSpPr>
            <a:spLocks noGrp="1"/>
          </p:cNvSpPr>
          <p:nvPr>
            <p:ph type="body" sz="quarter" idx="13" hasCustomPrompt="1"/>
          </p:nvPr>
        </p:nvSpPr>
        <p:spPr>
          <a:xfrm>
            <a:off x="623888" y="1052513"/>
            <a:ext cx="9477375" cy="288925"/>
          </a:xfrm>
        </p:spPr>
        <p:txBody>
          <a:bodyPr anchor="ctr">
            <a:noAutofit/>
          </a:bodyPr>
          <a:lstStyle>
            <a:lvl1pPr marL="0" indent="0">
              <a:buNone/>
              <a:defRPr sz="2000"/>
            </a:lvl1pPr>
          </a:lstStyle>
          <a:p>
            <a:pPr lvl="0"/>
            <a:r>
              <a:rPr lang="es-ES"/>
              <a:t>Subtítulo</a:t>
            </a:r>
            <a:endParaRPr lang="es-CL"/>
          </a:p>
        </p:txBody>
      </p:sp>
    </p:spTree>
    <p:extLst>
      <p:ext uri="{BB962C8B-B14F-4D97-AF65-F5344CB8AC3E}">
        <p14:creationId xmlns:p14="http://schemas.microsoft.com/office/powerpoint/2010/main" val="4166219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AAF2B73-358B-4BC5-9F09-9820924E87C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2B8F8558-3FA0-4F29-B9C4-DC6C67CB71E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DB4315B-6E83-425C-9333-5F3A4739262E}"/>
              </a:ext>
            </a:extLst>
          </p:cNvPr>
          <p:cNvSpPr>
            <a:spLocks noGrp="1"/>
          </p:cNvSpPr>
          <p:nvPr>
            <p:ph type="dt" sz="half" idx="10"/>
          </p:nvPr>
        </p:nvSpPr>
        <p:spPr/>
        <p:txBody>
          <a:bodyPr/>
          <a:lstStyle/>
          <a:p>
            <a:fld id="{E0661543-EDBF-4DCB-BF8E-CFD5EB4259DC}" type="datetime1">
              <a:rPr lang="es-CL" smtClean="0"/>
              <a:t>18-10-2024</a:t>
            </a:fld>
            <a:endParaRPr lang="es-CL"/>
          </a:p>
        </p:txBody>
      </p:sp>
      <p:sp>
        <p:nvSpPr>
          <p:cNvPr id="5" name="Marcador de pie de página 4">
            <a:extLst>
              <a:ext uri="{FF2B5EF4-FFF2-40B4-BE49-F238E27FC236}">
                <a16:creationId xmlns:a16="http://schemas.microsoft.com/office/drawing/2014/main" id="{5FFFE6B7-FCEA-40A0-BA67-3CC5BF417BFE}"/>
              </a:ext>
            </a:extLst>
          </p:cNvPr>
          <p:cNvSpPr>
            <a:spLocks noGrp="1"/>
          </p:cNvSpPr>
          <p:nvPr>
            <p:ph type="ftr" sz="quarter" idx="11"/>
          </p:nvPr>
        </p:nvSpPr>
        <p:spPr/>
        <p:txBody>
          <a:body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2939BD45-733F-4E1A-94D0-9596C8E4283A}"/>
              </a:ext>
            </a:extLst>
          </p:cNvPr>
          <p:cNvSpPr>
            <a:spLocks noGrp="1"/>
          </p:cNvSpPr>
          <p:nvPr>
            <p:ph type="sldNum" sz="quarter" idx="12"/>
          </p:nvPr>
        </p:nvSpPr>
        <p:spPr/>
        <p:txBody>
          <a:body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1005962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18354E2-5D21-4C82-99D2-9D65395A42E1}"/>
              </a:ext>
            </a:extLst>
          </p:cNvPr>
          <p:cNvSpPr/>
          <p:nvPr userDrawn="1"/>
        </p:nvSpPr>
        <p:spPr>
          <a:xfrm>
            <a:off x="623888" y="296863"/>
            <a:ext cx="5472112" cy="6264276"/>
          </a:xfrm>
          <a:prstGeom prst="rect">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354B6D"/>
              </a:solidFill>
            </a:endParaRPr>
          </a:p>
        </p:txBody>
      </p:sp>
      <p:sp>
        <p:nvSpPr>
          <p:cNvPr id="8" name="Rectángulo 7">
            <a:extLst>
              <a:ext uri="{FF2B5EF4-FFF2-40B4-BE49-F238E27FC236}">
                <a16:creationId xmlns:a16="http://schemas.microsoft.com/office/drawing/2014/main" id="{450FA9CE-DBE5-49FF-9832-17BE7FA4124F}"/>
              </a:ext>
            </a:extLst>
          </p:cNvPr>
          <p:cNvSpPr/>
          <p:nvPr/>
        </p:nvSpPr>
        <p:spPr>
          <a:xfrm>
            <a:off x="623888" y="2845938"/>
            <a:ext cx="5472112" cy="3715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rgbClr val="354B6D"/>
              </a:solidFill>
            </a:endParaRPr>
          </a:p>
        </p:txBody>
      </p:sp>
      <p:sp>
        <p:nvSpPr>
          <p:cNvPr id="3" name="Subtítulo 2">
            <a:extLst>
              <a:ext uri="{FF2B5EF4-FFF2-40B4-BE49-F238E27FC236}">
                <a16:creationId xmlns:a16="http://schemas.microsoft.com/office/drawing/2014/main" id="{EBF92673-24A0-4AC2-B19C-9365817272C4}"/>
              </a:ext>
            </a:extLst>
          </p:cNvPr>
          <p:cNvSpPr>
            <a:spLocks noGrp="1"/>
          </p:cNvSpPr>
          <p:nvPr userDrawn="1">
            <p:ph type="subTitle" idx="1" hasCustomPrompt="1"/>
          </p:nvPr>
        </p:nvSpPr>
        <p:spPr>
          <a:xfrm>
            <a:off x="911407" y="2381327"/>
            <a:ext cx="4740075" cy="2322211"/>
          </a:xfrm>
        </p:spPr>
        <p:txBody>
          <a:bodyPr>
            <a:noAutofit/>
          </a:bodyPr>
          <a:lstStyle>
            <a:lvl1pPr marL="457200" indent="-457200" algn="l">
              <a:buFont typeface="+mj-lt"/>
              <a:buAutoNum type="arabicPeriod"/>
              <a:defRPr sz="21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Contenido</a:t>
            </a:r>
          </a:p>
          <a:p>
            <a:endParaRPr lang="es-ES"/>
          </a:p>
          <a:p>
            <a:r>
              <a:rPr lang="es-ES"/>
              <a:t>Contenido</a:t>
            </a:r>
          </a:p>
          <a:p>
            <a:endParaRPr lang="es-ES"/>
          </a:p>
          <a:p>
            <a:r>
              <a:rPr lang="es-ES"/>
              <a:t>Contenido</a:t>
            </a:r>
            <a:endParaRPr lang="es-CL"/>
          </a:p>
        </p:txBody>
      </p:sp>
      <p:sp>
        <p:nvSpPr>
          <p:cNvPr id="2" name="Título 1">
            <a:extLst>
              <a:ext uri="{FF2B5EF4-FFF2-40B4-BE49-F238E27FC236}">
                <a16:creationId xmlns:a16="http://schemas.microsoft.com/office/drawing/2014/main" id="{DCAFB713-40D8-4950-AFB0-4B603BB02678}"/>
              </a:ext>
            </a:extLst>
          </p:cNvPr>
          <p:cNvSpPr>
            <a:spLocks noGrp="1"/>
          </p:cNvSpPr>
          <p:nvPr userDrawn="1">
            <p:ph type="ctrTitle" hasCustomPrompt="1"/>
          </p:nvPr>
        </p:nvSpPr>
        <p:spPr>
          <a:xfrm>
            <a:off x="911407" y="1341438"/>
            <a:ext cx="4740075" cy="679782"/>
          </a:xfrm>
        </p:spPr>
        <p:txBody>
          <a:bodyPr anchor="b">
            <a:normAutofit/>
          </a:bodyPr>
          <a:lstStyle>
            <a:lvl1pPr algn="l">
              <a:defRPr sz="4000" b="1">
                <a:solidFill>
                  <a:schemeClr val="bg1"/>
                </a:solidFill>
              </a:defRPr>
            </a:lvl1pPr>
          </a:lstStyle>
          <a:p>
            <a:r>
              <a:rPr lang="es-ES"/>
              <a:t>CONTENIDO</a:t>
            </a:r>
            <a:endParaRPr lang="es-CL"/>
          </a:p>
        </p:txBody>
      </p:sp>
      <p:sp>
        <p:nvSpPr>
          <p:cNvPr id="13" name="Marcador de texto 12">
            <a:extLst>
              <a:ext uri="{FF2B5EF4-FFF2-40B4-BE49-F238E27FC236}">
                <a16:creationId xmlns:a16="http://schemas.microsoft.com/office/drawing/2014/main" id="{5971B7EB-4A56-48BB-B6F0-2EF8DAEA3732}"/>
              </a:ext>
            </a:extLst>
          </p:cNvPr>
          <p:cNvSpPr>
            <a:spLocks noGrp="1"/>
          </p:cNvSpPr>
          <p:nvPr>
            <p:ph type="body" sz="quarter" idx="10" hasCustomPrompt="1"/>
          </p:nvPr>
        </p:nvSpPr>
        <p:spPr>
          <a:xfrm>
            <a:off x="911407" y="6125932"/>
            <a:ext cx="4178268" cy="301625"/>
          </a:xfr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s-ES"/>
              <a:t>Mes año</a:t>
            </a:r>
          </a:p>
        </p:txBody>
      </p:sp>
      <p:pic>
        <p:nvPicPr>
          <p:cNvPr id="12" name="Imagen 11">
            <a:extLst>
              <a:ext uri="{FF2B5EF4-FFF2-40B4-BE49-F238E27FC236}">
                <a16:creationId xmlns:a16="http://schemas.microsoft.com/office/drawing/2014/main" id="{D5B24242-DCE7-4529-88FA-B61DEB7FCE6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894618" y="0"/>
            <a:ext cx="2980341" cy="162140"/>
          </a:xfrm>
          <a:prstGeom prst="rect">
            <a:avLst/>
          </a:prstGeom>
        </p:spPr>
      </p:pic>
    </p:spTree>
    <p:extLst>
      <p:ext uri="{BB962C8B-B14F-4D97-AF65-F5344CB8AC3E}">
        <p14:creationId xmlns:p14="http://schemas.microsoft.com/office/powerpoint/2010/main" val="261601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9A204AC-6B1B-4673-BE64-7510CAD1D157}"/>
              </a:ext>
            </a:extLst>
          </p:cNvPr>
          <p:cNvPicPr>
            <a:picLocks noChangeAspect="1"/>
          </p:cNvPicPr>
          <p:nvPr userDrawn="1"/>
        </p:nvPicPr>
        <p:blipFill>
          <a:blip r:embed="rId3"/>
          <a:stretch>
            <a:fillRect/>
          </a:stretch>
        </p:blipFill>
        <p:spPr>
          <a:xfrm>
            <a:off x="6843304" y="3957920"/>
            <a:ext cx="4724809" cy="2603218"/>
          </a:xfrm>
          <a:prstGeom prst="rect">
            <a:avLst/>
          </a:prstGeom>
        </p:spPr>
      </p:pic>
      <p:sp>
        <p:nvSpPr>
          <p:cNvPr id="25" name="Marcador de texto 24">
            <a:extLst>
              <a:ext uri="{FF2B5EF4-FFF2-40B4-BE49-F238E27FC236}">
                <a16:creationId xmlns:a16="http://schemas.microsoft.com/office/drawing/2014/main" id="{39B59A33-01C2-48FA-87F4-810F99E262AC}"/>
              </a:ext>
            </a:extLst>
          </p:cNvPr>
          <p:cNvSpPr>
            <a:spLocks noGrp="1"/>
          </p:cNvSpPr>
          <p:nvPr>
            <p:ph type="body" sz="quarter" idx="10"/>
          </p:nvPr>
        </p:nvSpPr>
        <p:spPr>
          <a:xfrm>
            <a:off x="7877175" y="5553075"/>
            <a:ext cx="3409950" cy="666750"/>
          </a:xfrm>
        </p:spPr>
        <p:txBody>
          <a:bodyPr>
            <a:noAutofit/>
          </a:bodyPr>
          <a:lstStyle>
            <a:lvl1pPr marL="0" indent="0" algn="r">
              <a:buNone/>
              <a:defRPr sz="1500">
                <a:solidFill>
                  <a:schemeClr val="bg1"/>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s-ES"/>
              <a:t>Haga clic para modificar los estilos de texto</a:t>
            </a:r>
            <a:endParaRPr lang="es-CL"/>
          </a:p>
        </p:txBody>
      </p:sp>
      <p:sp>
        <p:nvSpPr>
          <p:cNvPr id="27" name="Marcador de texto 26">
            <a:extLst>
              <a:ext uri="{FF2B5EF4-FFF2-40B4-BE49-F238E27FC236}">
                <a16:creationId xmlns:a16="http://schemas.microsoft.com/office/drawing/2014/main" id="{323DB53B-7321-4526-A07C-BC2A417C26AC}"/>
              </a:ext>
            </a:extLst>
          </p:cNvPr>
          <p:cNvSpPr>
            <a:spLocks noGrp="1"/>
          </p:cNvSpPr>
          <p:nvPr>
            <p:ph type="body" sz="quarter" idx="11" hasCustomPrompt="1"/>
          </p:nvPr>
        </p:nvSpPr>
        <p:spPr>
          <a:xfrm>
            <a:off x="7877175" y="5172075"/>
            <a:ext cx="3409950" cy="381000"/>
          </a:xfrm>
        </p:spPr>
        <p:txBody>
          <a:bodyPr>
            <a:noAutofit/>
          </a:bodyPr>
          <a:lstStyle>
            <a:lvl1pPr marL="0" indent="0" algn="r">
              <a:buNone/>
              <a:defRPr sz="2400" b="1">
                <a:solidFill>
                  <a:schemeClr val="bg1"/>
                </a:solidFill>
                <a:latin typeface="+mj-lt"/>
              </a:defRPr>
            </a:lvl1pPr>
            <a:lvl2pPr marL="457200" indent="0">
              <a:buNone/>
              <a:defRPr sz="2400" b="1">
                <a:solidFill>
                  <a:schemeClr val="bg1"/>
                </a:solidFill>
                <a:latin typeface="+mj-lt"/>
              </a:defRPr>
            </a:lvl2pPr>
            <a:lvl3pPr marL="914400" indent="0">
              <a:buNone/>
              <a:defRPr sz="2400" b="1">
                <a:solidFill>
                  <a:schemeClr val="bg1"/>
                </a:solidFill>
                <a:latin typeface="+mj-lt"/>
              </a:defRPr>
            </a:lvl3pPr>
            <a:lvl4pPr marL="1371600" indent="0">
              <a:buNone/>
              <a:defRPr sz="2400" b="1">
                <a:solidFill>
                  <a:schemeClr val="bg1"/>
                </a:solidFill>
                <a:latin typeface="+mj-lt"/>
              </a:defRPr>
            </a:lvl4pPr>
            <a:lvl5pPr marL="1828800" indent="0">
              <a:buNone/>
              <a:defRPr sz="2400" b="1">
                <a:solidFill>
                  <a:schemeClr val="bg1"/>
                </a:solidFill>
                <a:latin typeface="+mj-lt"/>
              </a:defRPr>
            </a:lvl5pPr>
          </a:lstStyle>
          <a:p>
            <a:pPr lvl="0"/>
            <a:r>
              <a:rPr lang="es-ES"/>
              <a:t>Título</a:t>
            </a:r>
            <a:endParaRPr lang="es-CL"/>
          </a:p>
        </p:txBody>
      </p:sp>
      <p:sp>
        <p:nvSpPr>
          <p:cNvPr id="29" name="Marcador de texto 28">
            <a:extLst>
              <a:ext uri="{FF2B5EF4-FFF2-40B4-BE49-F238E27FC236}">
                <a16:creationId xmlns:a16="http://schemas.microsoft.com/office/drawing/2014/main" id="{0A129402-FA33-4A1A-8765-E440DD93D2F1}"/>
              </a:ext>
            </a:extLst>
          </p:cNvPr>
          <p:cNvSpPr>
            <a:spLocks noGrp="1"/>
          </p:cNvSpPr>
          <p:nvPr>
            <p:ph type="body" sz="quarter" idx="12" hasCustomPrompt="1"/>
          </p:nvPr>
        </p:nvSpPr>
        <p:spPr>
          <a:xfrm>
            <a:off x="9733988" y="2910964"/>
            <a:ext cx="1552575" cy="2093912"/>
          </a:xfrm>
        </p:spPr>
        <p:txBody>
          <a:bodyPr>
            <a:noAutofit/>
          </a:bodyPr>
          <a:lstStyle>
            <a:lvl1pPr marL="0" indent="0" algn="r">
              <a:buNone/>
              <a:defRPr sz="20000">
                <a:solidFill>
                  <a:schemeClr val="bg1"/>
                </a:solidFill>
                <a:latin typeface="+mj-lt"/>
              </a:defRPr>
            </a:lvl1pPr>
            <a:lvl2pPr marL="457200" indent="0">
              <a:buNone/>
              <a:defRPr sz="20000">
                <a:latin typeface="+mj-lt"/>
              </a:defRPr>
            </a:lvl2pPr>
            <a:lvl3pPr marL="914400" indent="0">
              <a:buNone/>
              <a:defRPr sz="20000">
                <a:latin typeface="+mj-lt"/>
              </a:defRPr>
            </a:lvl3pPr>
            <a:lvl4pPr marL="1371600" indent="0">
              <a:buNone/>
              <a:defRPr sz="20000">
                <a:latin typeface="+mj-lt"/>
              </a:defRPr>
            </a:lvl4pPr>
            <a:lvl5pPr marL="1828800" indent="0">
              <a:buNone/>
              <a:defRPr sz="20000">
                <a:latin typeface="+mj-lt"/>
              </a:defRPr>
            </a:lvl5pPr>
          </a:lstStyle>
          <a:p>
            <a:pPr lvl="0"/>
            <a:r>
              <a:rPr lang="es-ES"/>
              <a:t>#</a:t>
            </a:r>
          </a:p>
        </p:txBody>
      </p:sp>
    </p:spTree>
    <p:extLst>
      <p:ext uri="{BB962C8B-B14F-4D97-AF65-F5344CB8AC3E}">
        <p14:creationId xmlns:p14="http://schemas.microsoft.com/office/powerpoint/2010/main" val="1518792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9A204AC-6B1B-4673-BE64-7510CAD1D157}"/>
              </a:ext>
            </a:extLst>
          </p:cNvPr>
          <p:cNvPicPr>
            <a:picLocks noChangeAspect="1"/>
          </p:cNvPicPr>
          <p:nvPr userDrawn="1"/>
        </p:nvPicPr>
        <p:blipFill>
          <a:blip r:embed="rId3"/>
          <a:stretch>
            <a:fillRect/>
          </a:stretch>
        </p:blipFill>
        <p:spPr>
          <a:xfrm>
            <a:off x="6843304" y="3957920"/>
            <a:ext cx="4724809" cy="2603218"/>
          </a:xfrm>
          <a:prstGeom prst="rect">
            <a:avLst/>
          </a:prstGeom>
        </p:spPr>
      </p:pic>
      <p:sp>
        <p:nvSpPr>
          <p:cNvPr id="25" name="Marcador de texto 24">
            <a:extLst>
              <a:ext uri="{FF2B5EF4-FFF2-40B4-BE49-F238E27FC236}">
                <a16:creationId xmlns:a16="http://schemas.microsoft.com/office/drawing/2014/main" id="{39B59A33-01C2-48FA-87F4-810F99E262AC}"/>
              </a:ext>
            </a:extLst>
          </p:cNvPr>
          <p:cNvSpPr>
            <a:spLocks noGrp="1"/>
          </p:cNvSpPr>
          <p:nvPr>
            <p:ph type="body" sz="quarter" idx="10"/>
          </p:nvPr>
        </p:nvSpPr>
        <p:spPr>
          <a:xfrm>
            <a:off x="7877175" y="5553075"/>
            <a:ext cx="3409950" cy="666750"/>
          </a:xfrm>
        </p:spPr>
        <p:txBody>
          <a:bodyPr>
            <a:noAutofit/>
          </a:bodyPr>
          <a:lstStyle>
            <a:lvl1pPr marL="0" indent="0" algn="r">
              <a:buNone/>
              <a:defRPr sz="1500">
                <a:solidFill>
                  <a:schemeClr val="bg1"/>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s-ES"/>
              <a:t>Haga clic para modificar los estilos de texto</a:t>
            </a:r>
            <a:endParaRPr lang="es-CL"/>
          </a:p>
        </p:txBody>
      </p:sp>
      <p:sp>
        <p:nvSpPr>
          <p:cNvPr id="27" name="Marcador de texto 26">
            <a:extLst>
              <a:ext uri="{FF2B5EF4-FFF2-40B4-BE49-F238E27FC236}">
                <a16:creationId xmlns:a16="http://schemas.microsoft.com/office/drawing/2014/main" id="{323DB53B-7321-4526-A07C-BC2A417C26AC}"/>
              </a:ext>
            </a:extLst>
          </p:cNvPr>
          <p:cNvSpPr>
            <a:spLocks noGrp="1"/>
          </p:cNvSpPr>
          <p:nvPr>
            <p:ph type="body" sz="quarter" idx="11" hasCustomPrompt="1"/>
          </p:nvPr>
        </p:nvSpPr>
        <p:spPr>
          <a:xfrm>
            <a:off x="7877175" y="5172075"/>
            <a:ext cx="3409950" cy="381000"/>
          </a:xfrm>
        </p:spPr>
        <p:txBody>
          <a:bodyPr>
            <a:noAutofit/>
          </a:bodyPr>
          <a:lstStyle>
            <a:lvl1pPr marL="0" indent="0" algn="r">
              <a:buNone/>
              <a:defRPr sz="2400" b="1">
                <a:solidFill>
                  <a:schemeClr val="bg1"/>
                </a:solidFill>
                <a:latin typeface="+mj-lt"/>
              </a:defRPr>
            </a:lvl1pPr>
            <a:lvl2pPr marL="457200" indent="0">
              <a:buNone/>
              <a:defRPr sz="2400" b="1">
                <a:solidFill>
                  <a:schemeClr val="bg1"/>
                </a:solidFill>
                <a:latin typeface="+mj-lt"/>
              </a:defRPr>
            </a:lvl2pPr>
            <a:lvl3pPr marL="914400" indent="0">
              <a:buNone/>
              <a:defRPr sz="2400" b="1">
                <a:solidFill>
                  <a:schemeClr val="bg1"/>
                </a:solidFill>
                <a:latin typeface="+mj-lt"/>
              </a:defRPr>
            </a:lvl3pPr>
            <a:lvl4pPr marL="1371600" indent="0">
              <a:buNone/>
              <a:defRPr sz="2400" b="1">
                <a:solidFill>
                  <a:schemeClr val="bg1"/>
                </a:solidFill>
                <a:latin typeface="+mj-lt"/>
              </a:defRPr>
            </a:lvl4pPr>
            <a:lvl5pPr marL="1828800" indent="0">
              <a:buNone/>
              <a:defRPr sz="2400" b="1">
                <a:solidFill>
                  <a:schemeClr val="bg1"/>
                </a:solidFill>
                <a:latin typeface="+mj-lt"/>
              </a:defRPr>
            </a:lvl5pPr>
          </a:lstStyle>
          <a:p>
            <a:pPr lvl="0"/>
            <a:r>
              <a:rPr lang="es-ES"/>
              <a:t>Título</a:t>
            </a:r>
            <a:endParaRPr lang="es-CL"/>
          </a:p>
        </p:txBody>
      </p:sp>
      <p:sp>
        <p:nvSpPr>
          <p:cNvPr id="29" name="Marcador de texto 28">
            <a:extLst>
              <a:ext uri="{FF2B5EF4-FFF2-40B4-BE49-F238E27FC236}">
                <a16:creationId xmlns:a16="http://schemas.microsoft.com/office/drawing/2014/main" id="{0A129402-FA33-4A1A-8765-E440DD93D2F1}"/>
              </a:ext>
            </a:extLst>
          </p:cNvPr>
          <p:cNvSpPr>
            <a:spLocks noGrp="1"/>
          </p:cNvSpPr>
          <p:nvPr>
            <p:ph type="body" sz="quarter" idx="12" hasCustomPrompt="1"/>
          </p:nvPr>
        </p:nvSpPr>
        <p:spPr>
          <a:xfrm>
            <a:off x="9733988" y="2910964"/>
            <a:ext cx="1552575" cy="2093912"/>
          </a:xfrm>
        </p:spPr>
        <p:txBody>
          <a:bodyPr>
            <a:noAutofit/>
          </a:bodyPr>
          <a:lstStyle>
            <a:lvl1pPr marL="0" indent="0" algn="r">
              <a:buNone/>
              <a:defRPr sz="20000">
                <a:solidFill>
                  <a:schemeClr val="bg1"/>
                </a:solidFill>
                <a:latin typeface="+mj-lt"/>
              </a:defRPr>
            </a:lvl1pPr>
            <a:lvl2pPr marL="457200" indent="0">
              <a:buNone/>
              <a:defRPr sz="20000">
                <a:latin typeface="+mj-lt"/>
              </a:defRPr>
            </a:lvl2pPr>
            <a:lvl3pPr marL="914400" indent="0">
              <a:buNone/>
              <a:defRPr sz="20000">
                <a:latin typeface="+mj-lt"/>
              </a:defRPr>
            </a:lvl3pPr>
            <a:lvl4pPr marL="1371600" indent="0">
              <a:buNone/>
              <a:defRPr sz="20000">
                <a:latin typeface="+mj-lt"/>
              </a:defRPr>
            </a:lvl4pPr>
            <a:lvl5pPr marL="1828800" indent="0">
              <a:buNone/>
              <a:defRPr sz="20000">
                <a:latin typeface="+mj-lt"/>
              </a:defRPr>
            </a:lvl5pPr>
          </a:lstStyle>
          <a:p>
            <a:pPr lvl="0"/>
            <a:r>
              <a:rPr lang="es-ES"/>
              <a:t>#</a:t>
            </a:r>
          </a:p>
        </p:txBody>
      </p:sp>
    </p:spTree>
    <p:extLst>
      <p:ext uri="{BB962C8B-B14F-4D97-AF65-F5344CB8AC3E}">
        <p14:creationId xmlns:p14="http://schemas.microsoft.com/office/powerpoint/2010/main" val="1143239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9A204AC-6B1B-4673-BE64-7510CAD1D157}"/>
              </a:ext>
            </a:extLst>
          </p:cNvPr>
          <p:cNvPicPr>
            <a:picLocks noChangeAspect="1"/>
          </p:cNvPicPr>
          <p:nvPr userDrawn="1"/>
        </p:nvPicPr>
        <p:blipFill>
          <a:blip r:embed="rId3"/>
          <a:stretch>
            <a:fillRect/>
          </a:stretch>
        </p:blipFill>
        <p:spPr>
          <a:xfrm>
            <a:off x="6843304" y="3957920"/>
            <a:ext cx="4724809" cy="2603218"/>
          </a:xfrm>
          <a:prstGeom prst="rect">
            <a:avLst/>
          </a:prstGeom>
        </p:spPr>
      </p:pic>
      <p:sp>
        <p:nvSpPr>
          <p:cNvPr id="25" name="Marcador de texto 24">
            <a:extLst>
              <a:ext uri="{FF2B5EF4-FFF2-40B4-BE49-F238E27FC236}">
                <a16:creationId xmlns:a16="http://schemas.microsoft.com/office/drawing/2014/main" id="{39B59A33-01C2-48FA-87F4-810F99E262AC}"/>
              </a:ext>
            </a:extLst>
          </p:cNvPr>
          <p:cNvSpPr>
            <a:spLocks noGrp="1"/>
          </p:cNvSpPr>
          <p:nvPr>
            <p:ph type="body" sz="quarter" idx="10"/>
          </p:nvPr>
        </p:nvSpPr>
        <p:spPr>
          <a:xfrm>
            <a:off x="7877175" y="5553075"/>
            <a:ext cx="3409950" cy="666750"/>
          </a:xfrm>
        </p:spPr>
        <p:txBody>
          <a:bodyPr>
            <a:noAutofit/>
          </a:bodyPr>
          <a:lstStyle>
            <a:lvl1pPr marL="0" indent="0" algn="r">
              <a:buNone/>
              <a:defRPr sz="1500">
                <a:solidFill>
                  <a:schemeClr val="bg1"/>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s-ES"/>
              <a:t>Haga clic para modificar los estilos de texto</a:t>
            </a:r>
            <a:endParaRPr lang="es-CL"/>
          </a:p>
        </p:txBody>
      </p:sp>
      <p:sp>
        <p:nvSpPr>
          <p:cNvPr id="27" name="Marcador de texto 26">
            <a:extLst>
              <a:ext uri="{FF2B5EF4-FFF2-40B4-BE49-F238E27FC236}">
                <a16:creationId xmlns:a16="http://schemas.microsoft.com/office/drawing/2014/main" id="{323DB53B-7321-4526-A07C-BC2A417C26AC}"/>
              </a:ext>
            </a:extLst>
          </p:cNvPr>
          <p:cNvSpPr>
            <a:spLocks noGrp="1"/>
          </p:cNvSpPr>
          <p:nvPr>
            <p:ph type="body" sz="quarter" idx="11" hasCustomPrompt="1"/>
          </p:nvPr>
        </p:nvSpPr>
        <p:spPr>
          <a:xfrm>
            <a:off x="7877175" y="5172075"/>
            <a:ext cx="3409950" cy="381000"/>
          </a:xfrm>
        </p:spPr>
        <p:txBody>
          <a:bodyPr>
            <a:noAutofit/>
          </a:bodyPr>
          <a:lstStyle>
            <a:lvl1pPr marL="0" indent="0" algn="r">
              <a:buNone/>
              <a:defRPr sz="2400" b="1">
                <a:solidFill>
                  <a:schemeClr val="bg1"/>
                </a:solidFill>
                <a:latin typeface="+mj-lt"/>
              </a:defRPr>
            </a:lvl1pPr>
            <a:lvl2pPr marL="457200" indent="0">
              <a:buNone/>
              <a:defRPr sz="2400" b="1">
                <a:solidFill>
                  <a:schemeClr val="bg1"/>
                </a:solidFill>
                <a:latin typeface="+mj-lt"/>
              </a:defRPr>
            </a:lvl2pPr>
            <a:lvl3pPr marL="914400" indent="0">
              <a:buNone/>
              <a:defRPr sz="2400" b="1">
                <a:solidFill>
                  <a:schemeClr val="bg1"/>
                </a:solidFill>
                <a:latin typeface="+mj-lt"/>
              </a:defRPr>
            </a:lvl3pPr>
            <a:lvl4pPr marL="1371600" indent="0">
              <a:buNone/>
              <a:defRPr sz="2400" b="1">
                <a:solidFill>
                  <a:schemeClr val="bg1"/>
                </a:solidFill>
                <a:latin typeface="+mj-lt"/>
              </a:defRPr>
            </a:lvl4pPr>
            <a:lvl5pPr marL="1828800" indent="0">
              <a:buNone/>
              <a:defRPr sz="2400" b="1">
                <a:solidFill>
                  <a:schemeClr val="bg1"/>
                </a:solidFill>
                <a:latin typeface="+mj-lt"/>
              </a:defRPr>
            </a:lvl5pPr>
          </a:lstStyle>
          <a:p>
            <a:pPr lvl="0"/>
            <a:r>
              <a:rPr lang="es-ES"/>
              <a:t>Título</a:t>
            </a:r>
            <a:endParaRPr lang="es-CL"/>
          </a:p>
        </p:txBody>
      </p:sp>
      <p:sp>
        <p:nvSpPr>
          <p:cNvPr id="29" name="Marcador de texto 28">
            <a:extLst>
              <a:ext uri="{FF2B5EF4-FFF2-40B4-BE49-F238E27FC236}">
                <a16:creationId xmlns:a16="http://schemas.microsoft.com/office/drawing/2014/main" id="{0A129402-FA33-4A1A-8765-E440DD93D2F1}"/>
              </a:ext>
            </a:extLst>
          </p:cNvPr>
          <p:cNvSpPr>
            <a:spLocks noGrp="1"/>
          </p:cNvSpPr>
          <p:nvPr>
            <p:ph type="body" sz="quarter" idx="12" hasCustomPrompt="1"/>
          </p:nvPr>
        </p:nvSpPr>
        <p:spPr>
          <a:xfrm>
            <a:off x="9733988" y="2910964"/>
            <a:ext cx="1552575" cy="2093912"/>
          </a:xfrm>
        </p:spPr>
        <p:txBody>
          <a:bodyPr>
            <a:noAutofit/>
          </a:bodyPr>
          <a:lstStyle>
            <a:lvl1pPr marL="0" indent="0" algn="r">
              <a:buNone/>
              <a:defRPr sz="20000">
                <a:solidFill>
                  <a:schemeClr val="bg1"/>
                </a:solidFill>
                <a:latin typeface="+mj-lt"/>
              </a:defRPr>
            </a:lvl1pPr>
            <a:lvl2pPr marL="457200" indent="0">
              <a:buNone/>
              <a:defRPr sz="20000">
                <a:latin typeface="+mj-lt"/>
              </a:defRPr>
            </a:lvl2pPr>
            <a:lvl3pPr marL="914400" indent="0">
              <a:buNone/>
              <a:defRPr sz="20000">
                <a:latin typeface="+mj-lt"/>
              </a:defRPr>
            </a:lvl3pPr>
            <a:lvl4pPr marL="1371600" indent="0">
              <a:buNone/>
              <a:defRPr sz="20000">
                <a:latin typeface="+mj-lt"/>
              </a:defRPr>
            </a:lvl4pPr>
            <a:lvl5pPr marL="1828800" indent="0">
              <a:buNone/>
              <a:defRPr sz="20000">
                <a:latin typeface="+mj-lt"/>
              </a:defRPr>
            </a:lvl5pPr>
          </a:lstStyle>
          <a:p>
            <a:pPr lvl="0"/>
            <a:r>
              <a:rPr lang="es-ES"/>
              <a:t>#</a:t>
            </a:r>
          </a:p>
        </p:txBody>
      </p:sp>
    </p:spTree>
    <p:extLst>
      <p:ext uri="{BB962C8B-B14F-4D97-AF65-F5344CB8AC3E}">
        <p14:creationId xmlns:p14="http://schemas.microsoft.com/office/powerpoint/2010/main" val="8097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Diseño personalizado">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9A204AC-6B1B-4673-BE64-7510CAD1D157}"/>
              </a:ext>
            </a:extLst>
          </p:cNvPr>
          <p:cNvPicPr>
            <a:picLocks noChangeAspect="1"/>
          </p:cNvPicPr>
          <p:nvPr userDrawn="1"/>
        </p:nvPicPr>
        <p:blipFill>
          <a:blip r:embed="rId3"/>
          <a:stretch>
            <a:fillRect/>
          </a:stretch>
        </p:blipFill>
        <p:spPr>
          <a:xfrm>
            <a:off x="6843304" y="3957920"/>
            <a:ext cx="4724809" cy="2603218"/>
          </a:xfrm>
          <a:prstGeom prst="rect">
            <a:avLst/>
          </a:prstGeom>
        </p:spPr>
      </p:pic>
      <p:sp>
        <p:nvSpPr>
          <p:cNvPr id="25" name="Marcador de texto 24">
            <a:extLst>
              <a:ext uri="{FF2B5EF4-FFF2-40B4-BE49-F238E27FC236}">
                <a16:creationId xmlns:a16="http://schemas.microsoft.com/office/drawing/2014/main" id="{39B59A33-01C2-48FA-87F4-810F99E262AC}"/>
              </a:ext>
            </a:extLst>
          </p:cNvPr>
          <p:cNvSpPr>
            <a:spLocks noGrp="1"/>
          </p:cNvSpPr>
          <p:nvPr>
            <p:ph type="body" sz="quarter" idx="10"/>
          </p:nvPr>
        </p:nvSpPr>
        <p:spPr>
          <a:xfrm>
            <a:off x="7877175" y="5553075"/>
            <a:ext cx="3409950" cy="666750"/>
          </a:xfrm>
        </p:spPr>
        <p:txBody>
          <a:bodyPr>
            <a:noAutofit/>
          </a:bodyPr>
          <a:lstStyle>
            <a:lvl1pPr marL="0" indent="0" algn="r">
              <a:buNone/>
              <a:defRPr sz="1500">
                <a:solidFill>
                  <a:schemeClr val="bg1"/>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s-ES"/>
              <a:t>Haga clic para modificar los estilos de texto</a:t>
            </a:r>
            <a:endParaRPr lang="es-CL"/>
          </a:p>
        </p:txBody>
      </p:sp>
      <p:sp>
        <p:nvSpPr>
          <p:cNvPr id="27" name="Marcador de texto 26">
            <a:extLst>
              <a:ext uri="{FF2B5EF4-FFF2-40B4-BE49-F238E27FC236}">
                <a16:creationId xmlns:a16="http://schemas.microsoft.com/office/drawing/2014/main" id="{323DB53B-7321-4526-A07C-BC2A417C26AC}"/>
              </a:ext>
            </a:extLst>
          </p:cNvPr>
          <p:cNvSpPr>
            <a:spLocks noGrp="1"/>
          </p:cNvSpPr>
          <p:nvPr>
            <p:ph type="body" sz="quarter" idx="11" hasCustomPrompt="1"/>
          </p:nvPr>
        </p:nvSpPr>
        <p:spPr>
          <a:xfrm>
            <a:off x="7877175" y="5172075"/>
            <a:ext cx="3409950" cy="381000"/>
          </a:xfrm>
        </p:spPr>
        <p:txBody>
          <a:bodyPr>
            <a:noAutofit/>
          </a:bodyPr>
          <a:lstStyle>
            <a:lvl1pPr marL="0" indent="0" algn="r">
              <a:buNone/>
              <a:defRPr sz="2400" b="1">
                <a:solidFill>
                  <a:schemeClr val="bg1"/>
                </a:solidFill>
                <a:latin typeface="+mj-lt"/>
              </a:defRPr>
            </a:lvl1pPr>
            <a:lvl2pPr marL="457200" indent="0">
              <a:buNone/>
              <a:defRPr sz="2400" b="1">
                <a:solidFill>
                  <a:schemeClr val="bg1"/>
                </a:solidFill>
                <a:latin typeface="+mj-lt"/>
              </a:defRPr>
            </a:lvl2pPr>
            <a:lvl3pPr marL="914400" indent="0">
              <a:buNone/>
              <a:defRPr sz="2400" b="1">
                <a:solidFill>
                  <a:schemeClr val="bg1"/>
                </a:solidFill>
                <a:latin typeface="+mj-lt"/>
              </a:defRPr>
            </a:lvl3pPr>
            <a:lvl4pPr marL="1371600" indent="0">
              <a:buNone/>
              <a:defRPr sz="2400" b="1">
                <a:solidFill>
                  <a:schemeClr val="bg1"/>
                </a:solidFill>
                <a:latin typeface="+mj-lt"/>
              </a:defRPr>
            </a:lvl4pPr>
            <a:lvl5pPr marL="1828800" indent="0">
              <a:buNone/>
              <a:defRPr sz="2400" b="1">
                <a:solidFill>
                  <a:schemeClr val="bg1"/>
                </a:solidFill>
                <a:latin typeface="+mj-lt"/>
              </a:defRPr>
            </a:lvl5pPr>
          </a:lstStyle>
          <a:p>
            <a:pPr lvl="0"/>
            <a:r>
              <a:rPr lang="es-ES"/>
              <a:t>Título</a:t>
            </a:r>
            <a:endParaRPr lang="es-CL"/>
          </a:p>
        </p:txBody>
      </p:sp>
      <p:sp>
        <p:nvSpPr>
          <p:cNvPr id="29" name="Marcador de texto 28">
            <a:extLst>
              <a:ext uri="{FF2B5EF4-FFF2-40B4-BE49-F238E27FC236}">
                <a16:creationId xmlns:a16="http://schemas.microsoft.com/office/drawing/2014/main" id="{0A129402-FA33-4A1A-8765-E440DD93D2F1}"/>
              </a:ext>
            </a:extLst>
          </p:cNvPr>
          <p:cNvSpPr>
            <a:spLocks noGrp="1"/>
          </p:cNvSpPr>
          <p:nvPr>
            <p:ph type="body" sz="quarter" idx="12" hasCustomPrompt="1"/>
          </p:nvPr>
        </p:nvSpPr>
        <p:spPr>
          <a:xfrm>
            <a:off x="9733988" y="2910964"/>
            <a:ext cx="1552575" cy="2093912"/>
          </a:xfrm>
        </p:spPr>
        <p:txBody>
          <a:bodyPr>
            <a:noAutofit/>
          </a:bodyPr>
          <a:lstStyle>
            <a:lvl1pPr marL="0" indent="0" algn="r">
              <a:buNone/>
              <a:defRPr sz="20000">
                <a:solidFill>
                  <a:schemeClr val="bg1"/>
                </a:solidFill>
                <a:latin typeface="+mj-lt"/>
              </a:defRPr>
            </a:lvl1pPr>
            <a:lvl2pPr marL="457200" indent="0">
              <a:buNone/>
              <a:defRPr sz="20000">
                <a:latin typeface="+mj-lt"/>
              </a:defRPr>
            </a:lvl2pPr>
            <a:lvl3pPr marL="914400" indent="0">
              <a:buNone/>
              <a:defRPr sz="20000">
                <a:latin typeface="+mj-lt"/>
              </a:defRPr>
            </a:lvl3pPr>
            <a:lvl4pPr marL="1371600" indent="0">
              <a:buNone/>
              <a:defRPr sz="20000">
                <a:latin typeface="+mj-lt"/>
              </a:defRPr>
            </a:lvl4pPr>
            <a:lvl5pPr marL="1828800" indent="0">
              <a:buNone/>
              <a:defRPr sz="20000">
                <a:latin typeface="+mj-lt"/>
              </a:defRPr>
            </a:lvl5pPr>
          </a:lstStyle>
          <a:p>
            <a:pPr lvl="0"/>
            <a:r>
              <a:rPr lang="es-ES"/>
              <a:t>#</a:t>
            </a:r>
          </a:p>
        </p:txBody>
      </p:sp>
    </p:spTree>
    <p:extLst>
      <p:ext uri="{BB962C8B-B14F-4D97-AF65-F5344CB8AC3E}">
        <p14:creationId xmlns:p14="http://schemas.microsoft.com/office/powerpoint/2010/main" val="2582348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9A204AC-6B1B-4673-BE64-7510CAD1D157}"/>
              </a:ext>
            </a:extLst>
          </p:cNvPr>
          <p:cNvPicPr>
            <a:picLocks noChangeAspect="1"/>
          </p:cNvPicPr>
          <p:nvPr userDrawn="1"/>
        </p:nvPicPr>
        <p:blipFill>
          <a:blip r:embed="rId3"/>
          <a:stretch>
            <a:fillRect/>
          </a:stretch>
        </p:blipFill>
        <p:spPr>
          <a:xfrm>
            <a:off x="6843304" y="3957920"/>
            <a:ext cx="4724809" cy="2603218"/>
          </a:xfrm>
          <a:prstGeom prst="rect">
            <a:avLst/>
          </a:prstGeom>
        </p:spPr>
      </p:pic>
      <p:sp>
        <p:nvSpPr>
          <p:cNvPr id="25" name="Marcador de texto 24">
            <a:extLst>
              <a:ext uri="{FF2B5EF4-FFF2-40B4-BE49-F238E27FC236}">
                <a16:creationId xmlns:a16="http://schemas.microsoft.com/office/drawing/2014/main" id="{39B59A33-01C2-48FA-87F4-810F99E262AC}"/>
              </a:ext>
            </a:extLst>
          </p:cNvPr>
          <p:cNvSpPr>
            <a:spLocks noGrp="1"/>
          </p:cNvSpPr>
          <p:nvPr>
            <p:ph type="body" sz="quarter" idx="10"/>
          </p:nvPr>
        </p:nvSpPr>
        <p:spPr>
          <a:xfrm>
            <a:off x="7877175" y="5553075"/>
            <a:ext cx="3409950" cy="666750"/>
          </a:xfrm>
        </p:spPr>
        <p:txBody>
          <a:bodyPr>
            <a:noAutofit/>
          </a:bodyPr>
          <a:lstStyle>
            <a:lvl1pPr marL="0" indent="0" algn="r">
              <a:buNone/>
              <a:defRPr sz="1500">
                <a:solidFill>
                  <a:schemeClr val="bg1"/>
                </a:solidFill>
              </a:defRPr>
            </a:lvl1pPr>
            <a:lvl2pPr marL="457200" indent="0">
              <a:buNone/>
              <a:defRPr sz="1500">
                <a:solidFill>
                  <a:schemeClr val="bg1"/>
                </a:solidFill>
              </a:defRPr>
            </a:lvl2pPr>
            <a:lvl3pPr marL="914400" indent="0">
              <a:buNone/>
              <a:defRPr sz="1500">
                <a:solidFill>
                  <a:schemeClr val="bg1"/>
                </a:solidFill>
              </a:defRPr>
            </a:lvl3pPr>
            <a:lvl4pPr marL="1371600" indent="0">
              <a:buNone/>
              <a:defRPr sz="1500">
                <a:solidFill>
                  <a:schemeClr val="bg1"/>
                </a:solidFill>
              </a:defRPr>
            </a:lvl4pPr>
            <a:lvl5pPr marL="1828800" indent="0">
              <a:buNone/>
              <a:defRPr sz="1500">
                <a:solidFill>
                  <a:schemeClr val="bg1"/>
                </a:solidFill>
              </a:defRPr>
            </a:lvl5pPr>
          </a:lstStyle>
          <a:p>
            <a:pPr lvl="0"/>
            <a:r>
              <a:rPr lang="es-ES"/>
              <a:t>Haga clic para modificar los estilos de texto</a:t>
            </a:r>
            <a:endParaRPr lang="es-CL"/>
          </a:p>
        </p:txBody>
      </p:sp>
      <p:sp>
        <p:nvSpPr>
          <p:cNvPr id="27" name="Marcador de texto 26">
            <a:extLst>
              <a:ext uri="{FF2B5EF4-FFF2-40B4-BE49-F238E27FC236}">
                <a16:creationId xmlns:a16="http://schemas.microsoft.com/office/drawing/2014/main" id="{323DB53B-7321-4526-A07C-BC2A417C26AC}"/>
              </a:ext>
            </a:extLst>
          </p:cNvPr>
          <p:cNvSpPr>
            <a:spLocks noGrp="1"/>
          </p:cNvSpPr>
          <p:nvPr>
            <p:ph type="body" sz="quarter" idx="11" hasCustomPrompt="1"/>
          </p:nvPr>
        </p:nvSpPr>
        <p:spPr>
          <a:xfrm>
            <a:off x="7877175" y="5172075"/>
            <a:ext cx="3409950" cy="381000"/>
          </a:xfrm>
        </p:spPr>
        <p:txBody>
          <a:bodyPr>
            <a:noAutofit/>
          </a:bodyPr>
          <a:lstStyle>
            <a:lvl1pPr marL="0" indent="0" algn="r">
              <a:buNone/>
              <a:defRPr sz="2400" b="1">
                <a:solidFill>
                  <a:schemeClr val="bg1"/>
                </a:solidFill>
                <a:latin typeface="+mj-lt"/>
              </a:defRPr>
            </a:lvl1pPr>
            <a:lvl2pPr marL="457200" indent="0">
              <a:buNone/>
              <a:defRPr sz="2400" b="1">
                <a:solidFill>
                  <a:schemeClr val="bg1"/>
                </a:solidFill>
                <a:latin typeface="+mj-lt"/>
              </a:defRPr>
            </a:lvl2pPr>
            <a:lvl3pPr marL="914400" indent="0">
              <a:buNone/>
              <a:defRPr sz="2400" b="1">
                <a:solidFill>
                  <a:schemeClr val="bg1"/>
                </a:solidFill>
                <a:latin typeface="+mj-lt"/>
              </a:defRPr>
            </a:lvl3pPr>
            <a:lvl4pPr marL="1371600" indent="0">
              <a:buNone/>
              <a:defRPr sz="2400" b="1">
                <a:solidFill>
                  <a:schemeClr val="bg1"/>
                </a:solidFill>
                <a:latin typeface="+mj-lt"/>
              </a:defRPr>
            </a:lvl4pPr>
            <a:lvl5pPr marL="1828800" indent="0">
              <a:buNone/>
              <a:defRPr sz="2400" b="1">
                <a:solidFill>
                  <a:schemeClr val="bg1"/>
                </a:solidFill>
                <a:latin typeface="+mj-lt"/>
              </a:defRPr>
            </a:lvl5pPr>
          </a:lstStyle>
          <a:p>
            <a:pPr lvl="0"/>
            <a:r>
              <a:rPr lang="es-ES"/>
              <a:t>Título</a:t>
            </a:r>
            <a:endParaRPr lang="es-CL"/>
          </a:p>
        </p:txBody>
      </p:sp>
      <p:sp>
        <p:nvSpPr>
          <p:cNvPr id="29" name="Marcador de texto 28">
            <a:extLst>
              <a:ext uri="{FF2B5EF4-FFF2-40B4-BE49-F238E27FC236}">
                <a16:creationId xmlns:a16="http://schemas.microsoft.com/office/drawing/2014/main" id="{0A129402-FA33-4A1A-8765-E440DD93D2F1}"/>
              </a:ext>
            </a:extLst>
          </p:cNvPr>
          <p:cNvSpPr>
            <a:spLocks noGrp="1"/>
          </p:cNvSpPr>
          <p:nvPr>
            <p:ph type="body" sz="quarter" idx="12" hasCustomPrompt="1"/>
          </p:nvPr>
        </p:nvSpPr>
        <p:spPr>
          <a:xfrm>
            <a:off x="9733988" y="2910964"/>
            <a:ext cx="1552575" cy="2093912"/>
          </a:xfrm>
        </p:spPr>
        <p:txBody>
          <a:bodyPr>
            <a:noAutofit/>
          </a:bodyPr>
          <a:lstStyle>
            <a:lvl1pPr marL="0" indent="0" algn="r">
              <a:buNone/>
              <a:defRPr sz="20000">
                <a:solidFill>
                  <a:schemeClr val="bg1"/>
                </a:solidFill>
                <a:latin typeface="+mj-lt"/>
              </a:defRPr>
            </a:lvl1pPr>
            <a:lvl2pPr marL="457200" indent="0">
              <a:buNone/>
              <a:defRPr sz="20000">
                <a:latin typeface="+mj-lt"/>
              </a:defRPr>
            </a:lvl2pPr>
            <a:lvl3pPr marL="914400" indent="0">
              <a:buNone/>
              <a:defRPr sz="20000">
                <a:latin typeface="+mj-lt"/>
              </a:defRPr>
            </a:lvl3pPr>
            <a:lvl4pPr marL="1371600" indent="0">
              <a:buNone/>
              <a:defRPr sz="20000">
                <a:latin typeface="+mj-lt"/>
              </a:defRPr>
            </a:lvl4pPr>
            <a:lvl5pPr marL="1828800" indent="0">
              <a:buNone/>
              <a:defRPr sz="20000">
                <a:latin typeface="+mj-lt"/>
              </a:defRPr>
            </a:lvl5pPr>
          </a:lstStyle>
          <a:p>
            <a:pPr lvl="0"/>
            <a:r>
              <a:rPr lang="es-ES"/>
              <a:t>#</a:t>
            </a:r>
          </a:p>
        </p:txBody>
      </p:sp>
    </p:spTree>
    <p:extLst>
      <p:ext uri="{BB962C8B-B14F-4D97-AF65-F5344CB8AC3E}">
        <p14:creationId xmlns:p14="http://schemas.microsoft.com/office/powerpoint/2010/main" val="1587864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9 Rectángulo">
            <a:extLst>
              <a:ext uri="{FF2B5EF4-FFF2-40B4-BE49-F238E27FC236}">
                <a16:creationId xmlns:a16="http://schemas.microsoft.com/office/drawing/2014/main" id="{9A0EDD26-80D7-4D43-989E-EAD12D461109}"/>
              </a:ext>
            </a:extLst>
          </p:cNvPr>
          <p:cNvSpPr/>
          <p:nvPr userDrawn="1"/>
        </p:nvSpPr>
        <p:spPr>
          <a:xfrm>
            <a:off x="1982224" y="3433378"/>
            <a:ext cx="8136904" cy="35283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609585" fontAlgn="base">
              <a:spcBef>
                <a:spcPct val="0"/>
              </a:spcBef>
              <a:spcAft>
                <a:spcPct val="0"/>
              </a:spcAft>
              <a:defRPr/>
            </a:pPr>
            <a:r>
              <a:rPr lang="es-CL" sz="2800">
                <a:solidFill>
                  <a:prstClr val="black"/>
                </a:solidFill>
                <a:latin typeface="Bebas Neue Book" panose="00000500000000000000" pitchFamily="2" charset="0"/>
                <a:cs typeface="Arial" panose="020B0604020202020204" pitchFamily="34" charset="0"/>
              </a:rPr>
              <a:t> </a:t>
            </a:r>
          </a:p>
          <a:p>
            <a:pPr defTabSz="609585" fontAlgn="base">
              <a:spcBef>
                <a:spcPct val="0"/>
              </a:spcBef>
              <a:spcAft>
                <a:spcPct val="0"/>
              </a:spcAft>
              <a:defRPr/>
            </a:pPr>
            <a:endParaRPr lang="es-CL" sz="2800">
              <a:solidFill>
                <a:prstClr val="black"/>
              </a:solidFill>
              <a:latin typeface="Bebas Neue Book" panose="00000500000000000000" pitchFamily="2" charset="0"/>
              <a:cs typeface="Arial" panose="020B0604020202020204" pitchFamily="34" charset="0"/>
            </a:endParaRPr>
          </a:p>
        </p:txBody>
      </p:sp>
      <p:sp>
        <p:nvSpPr>
          <p:cNvPr id="7" name="Rectángulo 6">
            <a:extLst>
              <a:ext uri="{FF2B5EF4-FFF2-40B4-BE49-F238E27FC236}">
                <a16:creationId xmlns:a16="http://schemas.microsoft.com/office/drawing/2014/main" id="{41165974-6E5E-422E-928B-D8597B511C63}"/>
              </a:ext>
            </a:extLst>
          </p:cNvPr>
          <p:cNvSpPr/>
          <p:nvPr userDrawn="1"/>
        </p:nvSpPr>
        <p:spPr>
          <a:xfrm>
            <a:off x="1762653" y="3289362"/>
            <a:ext cx="8644507" cy="1938992"/>
          </a:xfrm>
          <a:prstGeom prst="rect">
            <a:avLst/>
          </a:prstGeom>
        </p:spPr>
        <p:txBody>
          <a:bodyPr wrap="square">
            <a:spAutoFit/>
          </a:bodyPr>
          <a:lstStyle/>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a:p>
            <a:pPr algn="just" defTabSz="609585" fontAlgn="base">
              <a:spcBef>
                <a:spcPct val="0"/>
              </a:spcBef>
              <a:defRPr/>
            </a:pPr>
            <a:endParaRPr lang="es-CL" sz="2000">
              <a:solidFill>
                <a:prstClr val="black"/>
              </a:solidFill>
              <a:latin typeface="Calibri"/>
              <a:ea typeface="ヒラギノ角ゴ Pro W3" charset="-128"/>
            </a:endParaRPr>
          </a:p>
        </p:txBody>
      </p:sp>
      <p:sp>
        <p:nvSpPr>
          <p:cNvPr id="3" name="Marcador de texto 2">
            <a:extLst>
              <a:ext uri="{FF2B5EF4-FFF2-40B4-BE49-F238E27FC236}">
                <a16:creationId xmlns:a16="http://schemas.microsoft.com/office/drawing/2014/main" id="{E1DC6DA5-BE72-4291-89B7-90C89B37E603}"/>
              </a:ext>
            </a:extLst>
          </p:cNvPr>
          <p:cNvSpPr>
            <a:spLocks noGrp="1"/>
          </p:cNvSpPr>
          <p:nvPr>
            <p:ph type="body" sz="quarter" idx="10"/>
          </p:nvPr>
        </p:nvSpPr>
        <p:spPr>
          <a:xfrm>
            <a:off x="6096000" y="3433763"/>
            <a:ext cx="5472113" cy="3127375"/>
          </a:xfrm>
        </p:spPr>
        <p:txBody>
          <a:bodyPr anchor="b"/>
          <a:lstStyle>
            <a:lvl1pPr marL="0" indent="0" algn="r">
              <a:buNone/>
              <a:defRPr>
                <a:solidFill>
                  <a:schemeClr val="bg1"/>
                </a:solidFill>
              </a:defRPr>
            </a:lvl1pPr>
            <a:lvl2pPr marL="457200" indent="0" algn="r">
              <a:buNone/>
              <a:defRPr>
                <a:solidFill>
                  <a:schemeClr val="bg1"/>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s-ES"/>
              <a:t>Haga clic para modificar los estilos de texto del patrón</a:t>
            </a:r>
          </a:p>
        </p:txBody>
      </p:sp>
      <p:sp>
        <p:nvSpPr>
          <p:cNvPr id="5" name="Marcador de texto 4">
            <a:extLst>
              <a:ext uri="{FF2B5EF4-FFF2-40B4-BE49-F238E27FC236}">
                <a16:creationId xmlns:a16="http://schemas.microsoft.com/office/drawing/2014/main" id="{A7C0CB43-DF0B-4B04-876B-A0982FFF5BED}"/>
              </a:ext>
            </a:extLst>
          </p:cNvPr>
          <p:cNvSpPr>
            <a:spLocks noGrp="1"/>
          </p:cNvSpPr>
          <p:nvPr>
            <p:ph type="body" sz="quarter" idx="11" hasCustomPrompt="1"/>
          </p:nvPr>
        </p:nvSpPr>
        <p:spPr>
          <a:xfrm>
            <a:off x="623888" y="90536"/>
            <a:ext cx="9495240" cy="961978"/>
          </a:xfrm>
        </p:spPr>
        <p:txBody>
          <a:bodyPr anchor="b">
            <a:noAutofit/>
          </a:bodyPr>
          <a:lstStyle>
            <a:lvl1pPr marL="0" indent="0">
              <a:buNone/>
              <a:defRPr sz="3200" b="1">
                <a:latin typeface="+mj-lt"/>
              </a:defRPr>
            </a:lvl1pPr>
            <a:lvl2pPr marL="457200" indent="0">
              <a:buNone/>
              <a:defRPr sz="3200">
                <a:latin typeface="+mj-lt"/>
              </a:defRPr>
            </a:lvl2pPr>
            <a:lvl3pPr marL="914400" indent="0">
              <a:buNone/>
              <a:defRPr sz="3200">
                <a:latin typeface="+mj-lt"/>
              </a:defRPr>
            </a:lvl3pPr>
            <a:lvl4pPr marL="1371600" indent="0">
              <a:buNone/>
              <a:defRPr sz="3200">
                <a:latin typeface="+mj-lt"/>
              </a:defRPr>
            </a:lvl4pPr>
            <a:lvl5pPr marL="1828800" indent="0">
              <a:buNone/>
              <a:defRPr sz="3200">
                <a:latin typeface="+mj-lt"/>
              </a:defRPr>
            </a:lvl5pPr>
          </a:lstStyle>
          <a:p>
            <a:pPr lvl="0"/>
            <a:r>
              <a:rPr lang="es-ES"/>
              <a:t>Título de la diapositiva</a:t>
            </a:r>
            <a:endParaRPr lang="es-CL"/>
          </a:p>
        </p:txBody>
      </p:sp>
    </p:spTree>
    <p:extLst>
      <p:ext uri="{BB962C8B-B14F-4D97-AF65-F5344CB8AC3E}">
        <p14:creationId xmlns:p14="http://schemas.microsoft.com/office/powerpoint/2010/main" val="3562186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B3E18F6F-9710-442D-B2CB-BCBB04608576}"/>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8894618" y="0"/>
            <a:ext cx="2980341" cy="162140"/>
          </a:xfrm>
          <a:prstGeom prst="rect">
            <a:avLst/>
          </a:prstGeom>
        </p:spPr>
      </p:pic>
      <p:sp>
        <p:nvSpPr>
          <p:cNvPr id="2" name="Marcador de título 1">
            <a:extLst>
              <a:ext uri="{FF2B5EF4-FFF2-40B4-BE49-F238E27FC236}">
                <a16:creationId xmlns:a16="http://schemas.microsoft.com/office/drawing/2014/main" id="{7E29378C-EEC1-47FA-9AC1-697B12046D26}"/>
              </a:ext>
            </a:extLst>
          </p:cNvPr>
          <p:cNvSpPr>
            <a:spLocks noGrp="1"/>
          </p:cNvSpPr>
          <p:nvPr>
            <p:ph type="title"/>
          </p:nvPr>
        </p:nvSpPr>
        <p:spPr>
          <a:xfrm>
            <a:off x="623888" y="168563"/>
            <a:ext cx="9477644" cy="883951"/>
          </a:xfrm>
          <a:prstGeom prst="rect">
            <a:avLst/>
          </a:prstGeom>
        </p:spPr>
        <p:txBody>
          <a:bodyPr vert="horz" lIns="91440" tIns="45720" rIns="91440" bIns="45720" rtlCol="0" anchor="b">
            <a:normAutofit/>
          </a:bodyPr>
          <a:lstStyle/>
          <a:p>
            <a:r>
              <a:rPr lang="es-ES"/>
              <a:t>Título de la diapositiva</a:t>
            </a:r>
            <a:endParaRPr lang="es-CL"/>
          </a:p>
        </p:txBody>
      </p:sp>
      <p:sp>
        <p:nvSpPr>
          <p:cNvPr id="3" name="Marcador de texto 2">
            <a:extLst>
              <a:ext uri="{FF2B5EF4-FFF2-40B4-BE49-F238E27FC236}">
                <a16:creationId xmlns:a16="http://schemas.microsoft.com/office/drawing/2014/main" id="{FD3132AD-A46B-4784-AA69-ED5F00192975}"/>
              </a:ext>
            </a:extLst>
          </p:cNvPr>
          <p:cNvSpPr>
            <a:spLocks noGrp="1"/>
          </p:cNvSpPr>
          <p:nvPr>
            <p:ph type="body" idx="1"/>
          </p:nvPr>
        </p:nvSpPr>
        <p:spPr>
          <a:xfrm>
            <a:off x="623887" y="1825625"/>
            <a:ext cx="10944225"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8" name="Rectángulo 7">
            <a:extLst>
              <a:ext uri="{FF2B5EF4-FFF2-40B4-BE49-F238E27FC236}">
                <a16:creationId xmlns:a16="http://schemas.microsoft.com/office/drawing/2014/main" id="{80AE663C-0D71-4A8D-B6E9-9C0C2F74413D}"/>
              </a:ext>
            </a:extLst>
          </p:cNvPr>
          <p:cNvSpPr/>
          <p:nvPr userDrawn="1"/>
        </p:nvSpPr>
        <p:spPr>
          <a:xfrm>
            <a:off x="0" y="6561137"/>
            <a:ext cx="12192000" cy="3034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sz="2489">
              <a:solidFill>
                <a:schemeClr val="bg1"/>
              </a:solidFill>
            </a:endParaRPr>
          </a:p>
        </p:txBody>
      </p:sp>
      <p:sp>
        <p:nvSpPr>
          <p:cNvPr id="4" name="Marcador de fecha 3">
            <a:extLst>
              <a:ext uri="{FF2B5EF4-FFF2-40B4-BE49-F238E27FC236}">
                <a16:creationId xmlns:a16="http://schemas.microsoft.com/office/drawing/2014/main" id="{C46234BB-2E3E-450F-AF29-C94CC9ED6C3D}"/>
              </a:ext>
            </a:extLst>
          </p:cNvPr>
          <p:cNvSpPr>
            <a:spLocks noGrp="1"/>
          </p:cNvSpPr>
          <p:nvPr>
            <p:ph type="dt" sz="half" idx="2"/>
          </p:nvPr>
        </p:nvSpPr>
        <p:spPr>
          <a:xfrm>
            <a:off x="0" y="6561138"/>
            <a:ext cx="2743200" cy="296862"/>
          </a:xfrm>
          <a:prstGeom prst="rect">
            <a:avLst/>
          </a:prstGeom>
        </p:spPr>
        <p:txBody>
          <a:bodyPr vert="horz" lIns="91440" tIns="45720" rIns="91440" bIns="45720" rtlCol="0" anchor="ctr"/>
          <a:lstStyle>
            <a:lvl1pPr algn="l">
              <a:defRPr sz="1200">
                <a:solidFill>
                  <a:schemeClr val="bg1"/>
                </a:solidFill>
              </a:defRPr>
            </a:lvl1pPr>
          </a:lstStyle>
          <a:p>
            <a:fld id="{B899C2F7-5683-4855-B6AE-8F925598B277}" type="datetime1">
              <a:rPr lang="es-CL" smtClean="0"/>
              <a:t>18-10-2024</a:t>
            </a:fld>
            <a:endParaRPr lang="es-CL"/>
          </a:p>
        </p:txBody>
      </p:sp>
      <p:sp>
        <p:nvSpPr>
          <p:cNvPr id="5" name="Marcador de pie de página 4">
            <a:extLst>
              <a:ext uri="{FF2B5EF4-FFF2-40B4-BE49-F238E27FC236}">
                <a16:creationId xmlns:a16="http://schemas.microsoft.com/office/drawing/2014/main" id="{7D333497-A1EE-44A8-95FF-6F458B6359F7}"/>
              </a:ext>
            </a:extLst>
          </p:cNvPr>
          <p:cNvSpPr>
            <a:spLocks noGrp="1"/>
          </p:cNvSpPr>
          <p:nvPr>
            <p:ph type="ftr" sz="quarter" idx="3"/>
          </p:nvPr>
        </p:nvSpPr>
        <p:spPr>
          <a:xfrm>
            <a:off x="6450804" y="6561138"/>
            <a:ext cx="4887628" cy="303426"/>
          </a:xfrm>
          <a:prstGeom prst="rect">
            <a:avLst/>
          </a:prstGeom>
        </p:spPr>
        <p:txBody>
          <a:bodyPr vert="horz" lIns="91440" tIns="45720" rIns="91440" bIns="45720" rtlCol="0" anchor="ctr"/>
          <a:lstStyle>
            <a:lvl1pPr algn="r">
              <a:defRPr sz="1050">
                <a:solidFill>
                  <a:schemeClr val="bg1"/>
                </a:solidFill>
                <a:latin typeface="+mj-lt"/>
              </a:defRPr>
            </a:lvl1pPr>
          </a:lstStyle>
          <a:p>
            <a:r>
              <a:rPr lang="es-CL"/>
              <a:t>Transporte sostenible - División de Energías Sostenibles</a:t>
            </a:r>
          </a:p>
        </p:txBody>
      </p:sp>
      <p:sp>
        <p:nvSpPr>
          <p:cNvPr id="6" name="Marcador de número de diapositiva 5">
            <a:extLst>
              <a:ext uri="{FF2B5EF4-FFF2-40B4-BE49-F238E27FC236}">
                <a16:creationId xmlns:a16="http://schemas.microsoft.com/office/drawing/2014/main" id="{A1EEACD0-E179-4610-A7C5-DB429BA724F5}"/>
              </a:ext>
            </a:extLst>
          </p:cNvPr>
          <p:cNvSpPr>
            <a:spLocks noGrp="1"/>
          </p:cNvSpPr>
          <p:nvPr>
            <p:ph type="sldNum" sz="quarter" idx="4"/>
          </p:nvPr>
        </p:nvSpPr>
        <p:spPr>
          <a:xfrm>
            <a:off x="11134725" y="6554574"/>
            <a:ext cx="722313" cy="303426"/>
          </a:xfrm>
          <a:prstGeom prst="rect">
            <a:avLst/>
          </a:prstGeom>
        </p:spPr>
        <p:txBody>
          <a:bodyPr vert="horz" lIns="91440" tIns="45720" rIns="91440" bIns="45720" rtlCol="0" anchor="ctr"/>
          <a:lstStyle>
            <a:lvl1pPr algn="r">
              <a:defRPr sz="1050">
                <a:solidFill>
                  <a:schemeClr val="bg1"/>
                </a:solidFill>
                <a:latin typeface="+mj-lt"/>
              </a:defRPr>
            </a:lvl1pPr>
          </a:lstStyle>
          <a:p>
            <a:r>
              <a:rPr lang="es-CL"/>
              <a:t>|   </a:t>
            </a:r>
            <a:fld id="{785CD681-51D3-414E-83F2-54688883A8C2}" type="slidenum">
              <a:rPr lang="es-CL" smtClean="0"/>
              <a:pPr/>
              <a:t>‹Nº›</a:t>
            </a:fld>
            <a:endParaRPr lang="es-CL"/>
          </a:p>
        </p:txBody>
      </p:sp>
    </p:spTree>
    <p:extLst>
      <p:ext uri="{BB962C8B-B14F-4D97-AF65-F5344CB8AC3E}">
        <p14:creationId xmlns:p14="http://schemas.microsoft.com/office/powerpoint/2010/main" val="852140986"/>
      </p:ext>
    </p:extLst>
  </p:cSld>
  <p:clrMap bg1="lt1" tx1="dk1" bg2="lt2" tx2="dk2" accent1="accent1" accent2="accent2" accent3="accent3" accent4="accent4" accent5="accent5" accent6="accent6" hlink="hlink" folHlink="folHlink"/>
  <p:sldLayoutIdLst>
    <p:sldLayoutId id="2147483763" r:id="rId1"/>
    <p:sldLayoutId id="2147483791" r:id="rId2"/>
    <p:sldLayoutId id="2147483774" r:id="rId3"/>
    <p:sldLayoutId id="2147483780" r:id="rId4"/>
    <p:sldLayoutId id="2147483782" r:id="rId5"/>
    <p:sldLayoutId id="2147483781" r:id="rId6"/>
    <p:sldLayoutId id="2147483794" r:id="rId7"/>
    <p:sldLayoutId id="2147483783" r:id="rId8"/>
    <p:sldLayoutId id="2147483785" r:id="rId9"/>
    <p:sldLayoutId id="2147483786" r:id="rId10"/>
    <p:sldLayoutId id="2147483787" r:id="rId11"/>
    <p:sldLayoutId id="2147483769" r:id="rId12"/>
    <p:sldLayoutId id="2147483764" r:id="rId13"/>
    <p:sldLayoutId id="2147483784" r:id="rId14"/>
    <p:sldLayoutId id="2147483765" r:id="rId15"/>
    <p:sldLayoutId id="2147483766" r:id="rId16"/>
    <p:sldLayoutId id="2147483767" r:id="rId17"/>
    <p:sldLayoutId id="2147483768" r:id="rId18"/>
    <p:sldLayoutId id="2147483788" r:id="rId19"/>
    <p:sldLayoutId id="2147483790" r:id="rId20"/>
    <p:sldLayoutId id="2147483793" r:id="rId21"/>
    <p:sldLayoutId id="2147483789" r:id="rId22"/>
    <p:sldLayoutId id="2147483775" r:id="rId23"/>
    <p:sldLayoutId id="2147483770" r:id="rId24"/>
    <p:sldLayoutId id="2147483771" r:id="rId25"/>
    <p:sldLayoutId id="2147483772" r:id="rId26"/>
    <p:sldLayoutId id="2147483773" r:id="rId27"/>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93" userDrawn="1">
          <p15:clr>
            <a:srgbClr val="F26B43"/>
          </p15:clr>
        </p15:guide>
        <p15:guide id="3" orient="horz" pos="663" userDrawn="1">
          <p15:clr>
            <a:srgbClr val="F26B43"/>
          </p15:clr>
        </p15:guide>
        <p15:guide id="4" orient="horz" pos="845" userDrawn="1">
          <p15:clr>
            <a:srgbClr val="F26B43"/>
          </p15:clr>
        </p15:guide>
        <p15:guide id="5" orient="horz" pos="4133" userDrawn="1">
          <p15:clr>
            <a:srgbClr val="F26B43"/>
          </p15:clr>
        </p15:guide>
        <p15:guide id="6" pos="7287" userDrawn="1">
          <p15:clr>
            <a:srgbClr val="F26B43"/>
          </p15:clr>
        </p15:guide>
        <p15:guide id="7" pos="7469" userDrawn="1">
          <p15:clr>
            <a:srgbClr val="F26B43"/>
          </p15:clr>
        </p15:guide>
        <p15:guide id="8"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bcn.cl/leychile/navegar?idNorma=1155887" TargetMode="Externa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bcn.cl/leychile/navegar?idNorma=1155887" TargetMode="External"/><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4.emf"/></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bcn.cl/leychile/navegar?idNorma=1155887" TargetMode="External"/><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3" Type="http://schemas.openxmlformats.org/officeDocument/2006/relationships/hyperlink" Target="https://www.bcn.cl/leychile/navegar?idNorma=1155887"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hyperlink" Target="https://www.bcn.cl/leychile/navegar?idNorma=1155887" TargetMode="External"/><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hyperlink" Target="https://www.bcn.cl/leychile/navegar?idNorma=1155887" TargetMode="External"/><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hyperlink" Target="https://www.bcn.cl/leychile/navegar?idNorma=1155887" TargetMode="External"/><Relationship Id="rId7" Type="http://schemas.openxmlformats.org/officeDocument/2006/relationships/diagramColors" Target="../diagrams/colors6.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3B1CD709-9ACC-43CE-9113-BC16363B6294}"/>
              </a:ext>
            </a:extLst>
          </p:cNvPr>
          <p:cNvSpPr>
            <a:spLocks noGrp="1"/>
          </p:cNvSpPr>
          <p:nvPr>
            <p:ph type="ctrTitle"/>
          </p:nvPr>
        </p:nvSpPr>
        <p:spPr>
          <a:xfrm>
            <a:off x="911405" y="5279242"/>
            <a:ext cx="10721152" cy="679782"/>
          </a:xfrm>
        </p:spPr>
        <p:txBody>
          <a:bodyPr>
            <a:noAutofit/>
          </a:bodyPr>
          <a:lstStyle/>
          <a:p>
            <a:r>
              <a:rPr lang="en-US" sz="3000" b="0" dirty="0">
                <a:cs typeface="Poppins"/>
              </a:rPr>
              <a:t>Experience in Chile</a:t>
            </a:r>
            <a:br>
              <a:rPr lang="en-US" sz="3000" b="0" dirty="0">
                <a:cs typeface="Poppins"/>
              </a:rPr>
            </a:br>
            <a:r>
              <a:rPr lang="en-US" sz="3000" b="0" dirty="0">
                <a:cs typeface="Poppins"/>
              </a:rPr>
              <a:t>Minimum Energy Efficiency Standard for Electric Motors</a:t>
            </a:r>
            <a:br>
              <a:rPr lang="en-US" sz="3000" b="0" dirty="0">
                <a:cs typeface="Poppins"/>
              </a:rPr>
            </a:br>
            <a:endParaRPr lang="es-ES" sz="3000" b="0" dirty="0">
              <a:cs typeface="Poppins"/>
            </a:endParaRPr>
          </a:p>
        </p:txBody>
      </p:sp>
      <p:sp>
        <p:nvSpPr>
          <p:cNvPr id="13" name="Marcador de texto 12">
            <a:extLst>
              <a:ext uri="{FF2B5EF4-FFF2-40B4-BE49-F238E27FC236}">
                <a16:creationId xmlns:a16="http://schemas.microsoft.com/office/drawing/2014/main" id="{003DCF51-428A-403B-832B-B2C4C32794C9}"/>
              </a:ext>
            </a:extLst>
          </p:cNvPr>
          <p:cNvSpPr>
            <a:spLocks noGrp="1"/>
          </p:cNvSpPr>
          <p:nvPr>
            <p:ph type="body" sz="quarter" idx="10"/>
          </p:nvPr>
        </p:nvSpPr>
        <p:spPr/>
        <p:txBody>
          <a:bodyPr vert="horz" lIns="91440" tIns="45720" rIns="91440" bIns="45720" rtlCol="0" anchor="t">
            <a:noAutofit/>
          </a:bodyPr>
          <a:lstStyle/>
          <a:p>
            <a:r>
              <a:rPr lang="es-ES" dirty="0" err="1"/>
              <a:t>October</a:t>
            </a:r>
            <a:r>
              <a:rPr lang="es-ES" dirty="0"/>
              <a:t> 2024</a:t>
            </a:r>
          </a:p>
        </p:txBody>
      </p:sp>
    </p:spTree>
    <p:extLst>
      <p:ext uri="{BB962C8B-B14F-4D97-AF65-F5344CB8AC3E}">
        <p14:creationId xmlns:p14="http://schemas.microsoft.com/office/powerpoint/2010/main" val="265465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499D45-EF26-8406-742A-B30E83AB661F}"/>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48B0550C-2A70-8FD5-C785-5D3FC56AE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28636AC0-374F-A1AA-106C-1B5BE2287597}"/>
              </a:ext>
            </a:extLst>
          </p:cNvPr>
          <p:cNvSpPr txBox="1"/>
          <p:nvPr/>
        </p:nvSpPr>
        <p:spPr>
          <a:xfrm>
            <a:off x="556532" y="643467"/>
            <a:ext cx="11210925" cy="744836"/>
          </a:xfrm>
          <a:prstGeom prst="rect">
            <a:avLst/>
          </a:prstGeom>
        </p:spPr>
        <p:txBody>
          <a:bodyPr vert="horz" lIns="91440" tIns="45720" rIns="91440" bIns="45720" rtlCol="0" anchor="ctr">
            <a:normAutofit fontScale="85000" lnSpcReduction="10000"/>
          </a:bodyPr>
          <a:lstStyle/>
          <a:p>
            <a:pPr algn="ctr" defTabSz="914400">
              <a:lnSpc>
                <a:spcPct val="90000"/>
              </a:lnSpc>
              <a:spcBef>
                <a:spcPct val="0"/>
              </a:spcBef>
              <a:spcAft>
                <a:spcPts val="600"/>
              </a:spcAft>
            </a:pPr>
            <a:r>
              <a:rPr lang="en-US" sz="3200" dirty="0">
                <a:solidFill>
                  <a:schemeClr val="bg1"/>
                </a:solidFill>
                <a:latin typeface="Poppins"/>
                <a:ea typeface="+mj-ea"/>
                <a:cs typeface="Poppins"/>
              </a:rPr>
              <a:t>Ministry of Energy and </a:t>
            </a:r>
            <a:r>
              <a:rPr lang="en-US" sz="3200" dirty="0" err="1">
                <a:solidFill>
                  <a:schemeClr val="bg1"/>
                </a:solidFill>
                <a:latin typeface="Poppins"/>
                <a:ea typeface="+mj-ea"/>
                <a:cs typeface="Poppins"/>
              </a:rPr>
              <a:t>Superintendecy</a:t>
            </a:r>
            <a:r>
              <a:rPr lang="en-US" sz="3200" dirty="0">
                <a:solidFill>
                  <a:schemeClr val="bg1"/>
                </a:solidFill>
                <a:latin typeface="Poppins"/>
                <a:ea typeface="+mj-ea"/>
                <a:cs typeface="Poppins"/>
              </a:rPr>
              <a:t> of Electricity and Fuels</a:t>
            </a:r>
            <a:endParaRPr lang="es-ES" dirty="0" err="1">
              <a:solidFill>
                <a:schemeClr val="bg1"/>
              </a:solidFill>
              <a:ea typeface="+mj-ea"/>
            </a:endParaRPr>
          </a:p>
        </p:txBody>
      </p:sp>
      <p:sp>
        <p:nvSpPr>
          <p:cNvPr id="3" name="Marcador de número de diapositiva 2">
            <a:extLst>
              <a:ext uri="{FF2B5EF4-FFF2-40B4-BE49-F238E27FC236}">
                <a16:creationId xmlns:a16="http://schemas.microsoft.com/office/drawing/2014/main" id="{4E6FD257-BE34-4866-C48C-0512AFCDE47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r>
              <a:rPr lang="en-US" sz="1200">
                <a:solidFill>
                  <a:schemeClr val="tx1">
                    <a:tint val="75000"/>
                  </a:schemeClr>
                </a:solidFill>
                <a:latin typeface="+mn-lt"/>
              </a:rPr>
              <a:t>|   </a:t>
            </a:r>
            <a:fld id="{785CD681-51D3-414E-83F2-54688883A8C2}" type="slidenum">
              <a:rPr lang="en-US" sz="1200" smtClean="0">
                <a:solidFill>
                  <a:schemeClr val="tx1">
                    <a:tint val="75000"/>
                  </a:schemeClr>
                </a:solidFill>
                <a:latin typeface="+mn-lt"/>
              </a:rPr>
              <a:pPr defTabSz="914400">
                <a:spcAft>
                  <a:spcPts val="600"/>
                </a:spcAft>
              </a:pPr>
              <a:t>2</a:t>
            </a:fld>
            <a:endParaRPr lang="en-US" sz="1200">
              <a:solidFill>
                <a:schemeClr val="tx1">
                  <a:tint val="75000"/>
                </a:schemeClr>
              </a:solidFill>
              <a:latin typeface="+mn-lt"/>
            </a:endParaRPr>
          </a:p>
        </p:txBody>
      </p:sp>
      <p:sp>
        <p:nvSpPr>
          <p:cNvPr id="6" name="Rectangle 1">
            <a:hlinkClick r:id="rId3"/>
            <a:extLst>
              <a:ext uri="{FF2B5EF4-FFF2-40B4-BE49-F238E27FC236}">
                <a16:creationId xmlns:a16="http://schemas.microsoft.com/office/drawing/2014/main" id="{274E426F-16AC-3ECC-1AF0-5E57E280CEE1}"/>
              </a:ext>
            </a:extLst>
          </p:cNvPr>
          <p:cNvSpPr>
            <a:spLocks noChangeArrowheads="1"/>
          </p:cNvSpPr>
          <p:nvPr/>
        </p:nvSpPr>
        <p:spPr bwMode="auto">
          <a:xfrm>
            <a:off x="838200" y="271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4" name="Diagrama 3">
            <a:extLst>
              <a:ext uri="{FF2B5EF4-FFF2-40B4-BE49-F238E27FC236}">
                <a16:creationId xmlns:a16="http://schemas.microsoft.com/office/drawing/2014/main" id="{D86F2B12-3A8D-64BF-2493-0FF7A3C0997B}"/>
              </a:ext>
            </a:extLst>
          </p:cNvPr>
          <p:cNvGraphicFramePr/>
          <p:nvPr>
            <p:extLst>
              <p:ext uri="{D42A27DB-BD31-4B8C-83A1-F6EECF244321}">
                <p14:modId xmlns:p14="http://schemas.microsoft.com/office/powerpoint/2010/main" val="2893170662"/>
              </p:ext>
            </p:extLst>
          </p:nvPr>
        </p:nvGraphicFramePr>
        <p:xfrm>
          <a:off x="2032000" y="1719072"/>
          <a:ext cx="8128000" cy="4419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4091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86FD4F-05C3-0242-06C2-3CCD8DF0C132}"/>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B1700997-9BBA-7539-8E8B-944A9196BF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5547E954-E347-45FE-9B77-2BDAFE1EE814}"/>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solidFill>
                  <a:schemeClr val="bg1"/>
                </a:solidFill>
                <a:latin typeface="Poppins"/>
                <a:ea typeface="+mj-ea"/>
                <a:cs typeface="Poppins"/>
              </a:rPr>
              <a:t>Energy efficiency labeling</a:t>
            </a:r>
            <a:endParaRPr lang="es-ES" dirty="0" err="1">
              <a:solidFill>
                <a:schemeClr val="bg1"/>
              </a:solidFill>
              <a:ea typeface="+mj-ea"/>
            </a:endParaRPr>
          </a:p>
        </p:txBody>
      </p:sp>
      <p:sp>
        <p:nvSpPr>
          <p:cNvPr id="3" name="Marcador de número de diapositiva 2">
            <a:extLst>
              <a:ext uri="{FF2B5EF4-FFF2-40B4-BE49-F238E27FC236}">
                <a16:creationId xmlns:a16="http://schemas.microsoft.com/office/drawing/2014/main" id="{B91E33FD-F168-43B2-4A05-3D246A93B42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r>
              <a:rPr lang="en-US" sz="1200">
                <a:solidFill>
                  <a:schemeClr val="tx1">
                    <a:tint val="75000"/>
                  </a:schemeClr>
                </a:solidFill>
                <a:latin typeface="+mn-lt"/>
              </a:rPr>
              <a:t>|   </a:t>
            </a:r>
            <a:fld id="{785CD681-51D3-414E-83F2-54688883A8C2}" type="slidenum">
              <a:rPr lang="en-US" sz="1200" smtClean="0">
                <a:solidFill>
                  <a:schemeClr val="tx1">
                    <a:tint val="75000"/>
                  </a:schemeClr>
                </a:solidFill>
                <a:latin typeface="+mn-lt"/>
              </a:rPr>
              <a:pPr defTabSz="914400">
                <a:spcAft>
                  <a:spcPts val="600"/>
                </a:spcAft>
              </a:pPr>
              <a:t>3</a:t>
            </a:fld>
            <a:endParaRPr lang="en-US" sz="1200">
              <a:solidFill>
                <a:schemeClr val="tx1">
                  <a:tint val="75000"/>
                </a:schemeClr>
              </a:solidFill>
              <a:latin typeface="+mn-lt"/>
            </a:endParaRPr>
          </a:p>
        </p:txBody>
      </p:sp>
      <p:sp>
        <p:nvSpPr>
          <p:cNvPr id="6" name="Rectangle 1">
            <a:hlinkClick r:id="rId3"/>
            <a:extLst>
              <a:ext uri="{FF2B5EF4-FFF2-40B4-BE49-F238E27FC236}">
                <a16:creationId xmlns:a16="http://schemas.microsoft.com/office/drawing/2014/main" id="{14C895EF-D9FA-1DA2-CABB-1AAF416372FE}"/>
              </a:ext>
            </a:extLst>
          </p:cNvPr>
          <p:cNvSpPr>
            <a:spLocks noChangeArrowheads="1"/>
          </p:cNvSpPr>
          <p:nvPr/>
        </p:nvSpPr>
        <p:spPr bwMode="auto">
          <a:xfrm>
            <a:off x="838200" y="271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4" name="Diagrama 3">
            <a:extLst>
              <a:ext uri="{FF2B5EF4-FFF2-40B4-BE49-F238E27FC236}">
                <a16:creationId xmlns:a16="http://schemas.microsoft.com/office/drawing/2014/main" id="{52230074-4C99-7ABD-D3B8-6EAF5A5414DB}"/>
              </a:ext>
            </a:extLst>
          </p:cNvPr>
          <p:cNvGraphicFramePr/>
          <p:nvPr>
            <p:extLst>
              <p:ext uri="{D42A27DB-BD31-4B8C-83A1-F6EECF244321}">
                <p14:modId xmlns:p14="http://schemas.microsoft.com/office/powerpoint/2010/main" val="3514763990"/>
              </p:ext>
            </p:extLst>
          </p:nvPr>
        </p:nvGraphicFramePr>
        <p:xfrm>
          <a:off x="335547" y="1550630"/>
          <a:ext cx="8128000" cy="4419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a:extLst>
              <a:ext uri="{FF2B5EF4-FFF2-40B4-BE49-F238E27FC236}">
                <a16:creationId xmlns:a16="http://schemas.microsoft.com/office/drawing/2014/main" id="{97C52AF1-601E-44AF-C5AF-453BC628B630}"/>
              </a:ext>
            </a:extLst>
          </p:cNvPr>
          <p:cNvPicPr>
            <a:picLocks noChangeAspect="1"/>
          </p:cNvPicPr>
          <p:nvPr/>
        </p:nvPicPr>
        <p:blipFill>
          <a:blip r:embed="rId9"/>
          <a:stretch>
            <a:fillRect/>
          </a:stretch>
        </p:blipFill>
        <p:spPr>
          <a:xfrm>
            <a:off x="8767678" y="2038686"/>
            <a:ext cx="2743200" cy="3707842"/>
          </a:xfrm>
          <a:prstGeom prst="rect">
            <a:avLst/>
          </a:prstGeom>
        </p:spPr>
      </p:pic>
    </p:spTree>
    <p:extLst>
      <p:ext uri="{BB962C8B-B14F-4D97-AF65-F5344CB8AC3E}">
        <p14:creationId xmlns:p14="http://schemas.microsoft.com/office/powerpoint/2010/main" val="68121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E77E811-7156-F0D1-78BE-110CFBE558CA}"/>
              </a:ext>
            </a:extLst>
          </p:cNvPr>
          <p:cNvSpPr txBox="1"/>
          <p:nvPr/>
        </p:nvSpPr>
        <p:spPr>
          <a:xfrm>
            <a:off x="556532" y="643467"/>
            <a:ext cx="11210925" cy="744836"/>
          </a:xfrm>
          <a:prstGeom prst="rect">
            <a:avLst/>
          </a:prstGeom>
        </p:spPr>
        <p:txBody>
          <a:bodyPr vert="horz" lIns="91440" tIns="45720" rIns="91440" bIns="45720" rtlCol="0" anchor="ctr">
            <a:normAutofit fontScale="85000" lnSpcReduction="10000"/>
          </a:bodyPr>
          <a:lstStyle/>
          <a:p>
            <a:pPr algn="ctr" defTabSz="914400">
              <a:lnSpc>
                <a:spcPct val="90000"/>
              </a:lnSpc>
              <a:spcBef>
                <a:spcPct val="0"/>
              </a:spcBef>
              <a:spcAft>
                <a:spcPts val="600"/>
              </a:spcAft>
            </a:pPr>
            <a:r>
              <a:rPr lang="en-US" sz="3200" dirty="0">
                <a:solidFill>
                  <a:schemeClr val="bg1"/>
                </a:solidFill>
                <a:latin typeface="Poppins"/>
                <a:ea typeface="+mj-ea"/>
                <a:cs typeface="Poppins"/>
              </a:rPr>
              <a:t>Minimum Energy Efficiency Standard for Electric Motors in Chile</a:t>
            </a:r>
            <a:endParaRPr lang="es-ES" dirty="0" err="1">
              <a:solidFill>
                <a:schemeClr val="bg1"/>
              </a:solidFill>
              <a:ea typeface="+mj-ea"/>
            </a:endParaRPr>
          </a:p>
        </p:txBody>
      </p:sp>
      <p:sp>
        <p:nvSpPr>
          <p:cNvPr id="3" name="Marcador de número de diapositiva 2">
            <a:extLst>
              <a:ext uri="{FF2B5EF4-FFF2-40B4-BE49-F238E27FC236}">
                <a16:creationId xmlns:a16="http://schemas.microsoft.com/office/drawing/2014/main" id="{48F27FFC-18C2-46A8-B3BF-A301A7D34E8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r>
              <a:rPr lang="en-US" sz="1200">
                <a:solidFill>
                  <a:schemeClr val="tx1">
                    <a:tint val="75000"/>
                  </a:schemeClr>
                </a:solidFill>
                <a:latin typeface="+mn-lt"/>
              </a:rPr>
              <a:t>|   </a:t>
            </a:r>
            <a:fld id="{785CD681-51D3-414E-83F2-54688883A8C2}" type="slidenum">
              <a:rPr lang="en-US" sz="1200" smtClean="0">
                <a:solidFill>
                  <a:schemeClr val="tx1">
                    <a:tint val="75000"/>
                  </a:schemeClr>
                </a:solidFill>
                <a:latin typeface="+mn-lt"/>
              </a:rPr>
              <a:pPr defTabSz="914400">
                <a:spcAft>
                  <a:spcPts val="600"/>
                </a:spcAft>
              </a:pPr>
              <a:t>4</a:t>
            </a:fld>
            <a:endParaRPr lang="en-US" sz="1200">
              <a:solidFill>
                <a:schemeClr val="tx1">
                  <a:tint val="75000"/>
                </a:schemeClr>
              </a:solidFill>
              <a:latin typeface="+mn-lt"/>
            </a:endParaRPr>
          </a:p>
        </p:txBody>
      </p:sp>
      <p:sp>
        <p:nvSpPr>
          <p:cNvPr id="6" name="Rectangle 1">
            <a:hlinkClick r:id="rId3"/>
            <a:extLst>
              <a:ext uri="{FF2B5EF4-FFF2-40B4-BE49-F238E27FC236}">
                <a16:creationId xmlns:a16="http://schemas.microsoft.com/office/drawing/2014/main" id="{9DA3863C-C26A-AD1D-F545-86F0391E49E8}"/>
              </a:ext>
            </a:extLst>
          </p:cNvPr>
          <p:cNvSpPr>
            <a:spLocks noChangeArrowheads="1"/>
          </p:cNvSpPr>
          <p:nvPr/>
        </p:nvSpPr>
        <p:spPr bwMode="auto">
          <a:xfrm>
            <a:off x="838200" y="271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4" name="Diagrama 3">
            <a:extLst>
              <a:ext uri="{FF2B5EF4-FFF2-40B4-BE49-F238E27FC236}">
                <a16:creationId xmlns:a16="http://schemas.microsoft.com/office/drawing/2014/main" id="{516433FD-7117-4AE6-56E1-ADE35D509BD1}"/>
              </a:ext>
            </a:extLst>
          </p:cNvPr>
          <p:cNvGraphicFramePr/>
          <p:nvPr>
            <p:extLst>
              <p:ext uri="{D42A27DB-BD31-4B8C-83A1-F6EECF244321}">
                <p14:modId xmlns:p14="http://schemas.microsoft.com/office/powerpoint/2010/main" val="3393501581"/>
              </p:ext>
            </p:extLst>
          </p:nvPr>
        </p:nvGraphicFramePr>
        <p:xfrm>
          <a:off x="2032000" y="1719072"/>
          <a:ext cx="8128000" cy="4419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16557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210D21-EED7-0433-93FC-7B0394EE25C5}"/>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A8EC349-D8AE-54A7-D8E5-7CA4E056D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B8506AB-B511-1DE5-ABE7-ABDFC1E4B4D0}"/>
              </a:ext>
            </a:extLst>
          </p:cNvPr>
          <p:cNvSpPr txBox="1"/>
          <p:nvPr/>
        </p:nvSpPr>
        <p:spPr>
          <a:xfrm>
            <a:off x="556532" y="643467"/>
            <a:ext cx="11210925" cy="744836"/>
          </a:xfrm>
          <a:prstGeom prst="rect">
            <a:avLst/>
          </a:prstGeom>
        </p:spPr>
        <p:txBody>
          <a:bodyPr vert="horz" lIns="91440" tIns="45720" rIns="91440" bIns="45720" rtlCol="0" anchor="ctr">
            <a:normAutofit fontScale="85000" lnSpcReduction="10000"/>
          </a:bodyPr>
          <a:lstStyle/>
          <a:p>
            <a:pPr algn="ctr" defTabSz="914400">
              <a:lnSpc>
                <a:spcPct val="90000"/>
              </a:lnSpc>
              <a:spcBef>
                <a:spcPct val="0"/>
              </a:spcBef>
              <a:spcAft>
                <a:spcPts val="600"/>
              </a:spcAft>
            </a:pPr>
            <a:r>
              <a:rPr lang="en-US" sz="3200" dirty="0">
                <a:solidFill>
                  <a:schemeClr val="bg1"/>
                </a:solidFill>
                <a:latin typeface="Poppins"/>
                <a:ea typeface="+mj-ea"/>
                <a:cs typeface="Poppins"/>
              </a:rPr>
              <a:t>Results of energy efficiency labeling and MEPS implementations</a:t>
            </a:r>
            <a:endParaRPr lang="es-ES" dirty="0" err="1">
              <a:solidFill>
                <a:schemeClr val="bg1"/>
              </a:solidFill>
              <a:ea typeface="+mj-ea"/>
            </a:endParaRPr>
          </a:p>
        </p:txBody>
      </p:sp>
      <p:sp>
        <p:nvSpPr>
          <p:cNvPr id="3" name="Marcador de número de diapositiva 2">
            <a:extLst>
              <a:ext uri="{FF2B5EF4-FFF2-40B4-BE49-F238E27FC236}">
                <a16:creationId xmlns:a16="http://schemas.microsoft.com/office/drawing/2014/main" id="{5ED4F790-059E-800F-A2A1-2921A9BDC61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r>
              <a:rPr lang="en-US" sz="1200">
                <a:solidFill>
                  <a:schemeClr val="tx1">
                    <a:tint val="75000"/>
                  </a:schemeClr>
                </a:solidFill>
                <a:latin typeface="+mn-lt"/>
              </a:rPr>
              <a:t>|   </a:t>
            </a:r>
            <a:fld id="{785CD681-51D3-414E-83F2-54688883A8C2}" type="slidenum">
              <a:rPr lang="en-US" sz="1200" smtClean="0">
                <a:solidFill>
                  <a:schemeClr val="tx1">
                    <a:tint val="75000"/>
                  </a:schemeClr>
                </a:solidFill>
                <a:latin typeface="+mn-lt"/>
              </a:rPr>
              <a:pPr defTabSz="914400">
                <a:spcAft>
                  <a:spcPts val="600"/>
                </a:spcAft>
              </a:pPr>
              <a:t>5</a:t>
            </a:fld>
            <a:endParaRPr lang="en-US" sz="1200">
              <a:solidFill>
                <a:schemeClr val="tx1">
                  <a:tint val="75000"/>
                </a:schemeClr>
              </a:solidFill>
              <a:latin typeface="+mn-lt"/>
            </a:endParaRPr>
          </a:p>
        </p:txBody>
      </p:sp>
      <p:sp>
        <p:nvSpPr>
          <p:cNvPr id="6" name="Rectangle 1">
            <a:hlinkClick r:id="rId3"/>
            <a:extLst>
              <a:ext uri="{FF2B5EF4-FFF2-40B4-BE49-F238E27FC236}">
                <a16:creationId xmlns:a16="http://schemas.microsoft.com/office/drawing/2014/main" id="{EEB3F981-C7E5-193B-D37D-E0788B00EB97}"/>
              </a:ext>
            </a:extLst>
          </p:cNvPr>
          <p:cNvSpPr>
            <a:spLocks noChangeArrowheads="1"/>
          </p:cNvSpPr>
          <p:nvPr/>
        </p:nvSpPr>
        <p:spPr bwMode="auto">
          <a:xfrm>
            <a:off x="838200" y="271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pSp>
        <p:nvGrpSpPr>
          <p:cNvPr id="2" name="Grupo 1">
            <a:extLst>
              <a:ext uri="{FF2B5EF4-FFF2-40B4-BE49-F238E27FC236}">
                <a16:creationId xmlns:a16="http://schemas.microsoft.com/office/drawing/2014/main" id="{6D7B96C7-8FE2-551C-050F-A401E8C8226D}"/>
              </a:ext>
            </a:extLst>
          </p:cNvPr>
          <p:cNvGrpSpPr/>
          <p:nvPr/>
        </p:nvGrpSpPr>
        <p:grpSpPr>
          <a:xfrm>
            <a:off x="3317194" y="1629449"/>
            <a:ext cx="5689600" cy="590400"/>
            <a:chOff x="406400" y="109030"/>
            <a:chExt cx="5689600" cy="590400"/>
          </a:xfrm>
        </p:grpSpPr>
        <p:sp>
          <p:nvSpPr>
            <p:cNvPr id="8" name="Rectángulo: esquinas redondeadas 7">
              <a:extLst>
                <a:ext uri="{FF2B5EF4-FFF2-40B4-BE49-F238E27FC236}">
                  <a16:creationId xmlns:a16="http://schemas.microsoft.com/office/drawing/2014/main" id="{48268650-748C-0C99-BE4B-E36DBC300A47}"/>
                </a:ext>
              </a:extLst>
            </p:cNvPr>
            <p:cNvSpPr/>
            <p:nvPr/>
          </p:nvSpPr>
          <p:spPr>
            <a:xfrm>
              <a:off x="406400" y="109030"/>
              <a:ext cx="5689600" cy="59040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s-CL"/>
            </a:p>
          </p:txBody>
        </p:sp>
        <p:sp>
          <p:nvSpPr>
            <p:cNvPr id="9" name="Rectángulo: esquinas redondeadas 4">
              <a:extLst>
                <a:ext uri="{FF2B5EF4-FFF2-40B4-BE49-F238E27FC236}">
                  <a16:creationId xmlns:a16="http://schemas.microsoft.com/office/drawing/2014/main" id="{BCB2C4C3-F647-CE66-2D1D-16A81684C626}"/>
                </a:ext>
              </a:extLst>
            </p:cNvPr>
            <p:cNvSpPr txBox="1"/>
            <p:nvPr/>
          </p:nvSpPr>
          <p:spPr>
            <a:xfrm>
              <a:off x="435221" y="137851"/>
              <a:ext cx="5631958" cy="53275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en-US" sz="2000" kern="1200" dirty="0"/>
                <a:t>Motors marketed from 0.75 to 7.5 kW</a:t>
              </a:r>
              <a:endParaRPr lang="es-CL" sz="2000" kern="1200" dirty="0"/>
            </a:p>
          </p:txBody>
        </p:sp>
      </p:grpSp>
      <p:graphicFrame>
        <p:nvGraphicFramePr>
          <p:cNvPr id="4" name="Gráfico 3">
            <a:extLst>
              <a:ext uri="{FF2B5EF4-FFF2-40B4-BE49-F238E27FC236}">
                <a16:creationId xmlns:a16="http://schemas.microsoft.com/office/drawing/2014/main" id="{F4572342-0170-414A-822D-DD4634ECA96B}"/>
              </a:ext>
            </a:extLst>
          </p:cNvPr>
          <p:cNvGraphicFramePr>
            <a:graphicFrameLocks/>
          </p:cNvGraphicFramePr>
          <p:nvPr>
            <p:extLst>
              <p:ext uri="{D42A27DB-BD31-4B8C-83A1-F6EECF244321}">
                <p14:modId xmlns:p14="http://schemas.microsoft.com/office/powerpoint/2010/main" val="2139933932"/>
              </p:ext>
            </p:extLst>
          </p:nvPr>
        </p:nvGraphicFramePr>
        <p:xfrm>
          <a:off x="3112303" y="2460995"/>
          <a:ext cx="6240041" cy="361571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7926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B011411-6DB1-81A0-98A5-8CA4A7FB8461}"/>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F17A1FEE-691F-C23B-679E-AC5A775CD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2D593191-788C-F378-E4E8-EE3CE82385F5}"/>
              </a:ext>
            </a:extLst>
          </p:cNvPr>
          <p:cNvSpPr txBox="1"/>
          <p:nvPr/>
        </p:nvSpPr>
        <p:spPr>
          <a:xfrm>
            <a:off x="556532" y="643467"/>
            <a:ext cx="11210925" cy="744836"/>
          </a:xfrm>
          <a:prstGeom prst="rect">
            <a:avLst/>
          </a:prstGeom>
        </p:spPr>
        <p:txBody>
          <a:bodyPr vert="horz" lIns="91440" tIns="45720" rIns="91440" bIns="45720" rtlCol="0" anchor="ctr">
            <a:normAutofit fontScale="85000" lnSpcReduction="10000"/>
          </a:bodyPr>
          <a:lstStyle/>
          <a:p>
            <a:pPr algn="ctr" defTabSz="914400">
              <a:lnSpc>
                <a:spcPct val="90000"/>
              </a:lnSpc>
              <a:spcBef>
                <a:spcPct val="0"/>
              </a:spcBef>
              <a:spcAft>
                <a:spcPts val="600"/>
              </a:spcAft>
            </a:pPr>
            <a:r>
              <a:rPr lang="en-US" sz="3200" dirty="0">
                <a:solidFill>
                  <a:schemeClr val="bg1"/>
                </a:solidFill>
                <a:latin typeface="Poppins"/>
                <a:ea typeface="+mj-ea"/>
                <a:cs typeface="Poppins"/>
              </a:rPr>
              <a:t>Results of energy efficiency labeling and MEPS implementations</a:t>
            </a:r>
            <a:endParaRPr lang="es-ES" sz="3200" dirty="0" err="1">
              <a:solidFill>
                <a:schemeClr val="bg1"/>
              </a:solidFill>
              <a:ea typeface="+mj-ea"/>
            </a:endParaRPr>
          </a:p>
        </p:txBody>
      </p:sp>
      <p:sp>
        <p:nvSpPr>
          <p:cNvPr id="3" name="Marcador de número de diapositiva 2">
            <a:extLst>
              <a:ext uri="{FF2B5EF4-FFF2-40B4-BE49-F238E27FC236}">
                <a16:creationId xmlns:a16="http://schemas.microsoft.com/office/drawing/2014/main" id="{E9B0F01D-C2BA-EBDD-BB67-DFC7A98000A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r>
              <a:rPr lang="en-US" sz="1200">
                <a:solidFill>
                  <a:schemeClr val="tx1">
                    <a:tint val="75000"/>
                  </a:schemeClr>
                </a:solidFill>
                <a:latin typeface="+mn-lt"/>
              </a:rPr>
              <a:t>|   </a:t>
            </a:r>
            <a:fld id="{785CD681-51D3-414E-83F2-54688883A8C2}" type="slidenum">
              <a:rPr lang="en-US" sz="1200" smtClean="0">
                <a:solidFill>
                  <a:schemeClr val="tx1">
                    <a:tint val="75000"/>
                  </a:schemeClr>
                </a:solidFill>
                <a:latin typeface="+mn-lt"/>
              </a:rPr>
              <a:pPr defTabSz="914400">
                <a:spcAft>
                  <a:spcPts val="600"/>
                </a:spcAft>
              </a:pPr>
              <a:t>6</a:t>
            </a:fld>
            <a:endParaRPr lang="en-US" sz="1200">
              <a:solidFill>
                <a:schemeClr val="tx1">
                  <a:tint val="75000"/>
                </a:schemeClr>
              </a:solidFill>
              <a:latin typeface="+mn-lt"/>
            </a:endParaRPr>
          </a:p>
        </p:txBody>
      </p:sp>
      <p:sp>
        <p:nvSpPr>
          <p:cNvPr id="6" name="Rectangle 1">
            <a:hlinkClick r:id="rId3"/>
            <a:extLst>
              <a:ext uri="{FF2B5EF4-FFF2-40B4-BE49-F238E27FC236}">
                <a16:creationId xmlns:a16="http://schemas.microsoft.com/office/drawing/2014/main" id="{AE7FD2DF-7A08-7507-BE48-843E24C8701B}"/>
              </a:ext>
            </a:extLst>
          </p:cNvPr>
          <p:cNvSpPr>
            <a:spLocks noChangeArrowheads="1"/>
          </p:cNvSpPr>
          <p:nvPr/>
        </p:nvSpPr>
        <p:spPr bwMode="auto">
          <a:xfrm>
            <a:off x="838200" y="271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4" name="Diagrama 3">
            <a:extLst>
              <a:ext uri="{FF2B5EF4-FFF2-40B4-BE49-F238E27FC236}">
                <a16:creationId xmlns:a16="http://schemas.microsoft.com/office/drawing/2014/main" id="{484805A3-9AB7-85E5-C890-0EBD18D7C13A}"/>
              </a:ext>
            </a:extLst>
          </p:cNvPr>
          <p:cNvGraphicFramePr/>
          <p:nvPr>
            <p:extLst>
              <p:ext uri="{D42A27DB-BD31-4B8C-83A1-F6EECF244321}">
                <p14:modId xmlns:p14="http://schemas.microsoft.com/office/powerpoint/2010/main" val="3095798405"/>
              </p:ext>
            </p:extLst>
          </p:nvPr>
        </p:nvGraphicFramePr>
        <p:xfrm>
          <a:off x="2032000" y="1719072"/>
          <a:ext cx="8128000" cy="4419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8560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037BE0-71DE-4C81-3277-C1362D5A5046}"/>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810C4F6E-A19B-D4BD-3916-0D195619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7AEAE361-5E12-1D9F-9E04-09AC3C421674}"/>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solidFill>
                  <a:schemeClr val="bg1"/>
                </a:solidFill>
                <a:latin typeface="Poppins"/>
                <a:ea typeface="+mj-ea"/>
                <a:cs typeface="Poppins"/>
              </a:rPr>
              <a:t>Law 21.305 on Energy Efficiency</a:t>
            </a:r>
            <a:endParaRPr lang="es-ES" dirty="0" err="1">
              <a:solidFill>
                <a:schemeClr val="bg1"/>
              </a:solidFill>
              <a:ea typeface="+mj-ea"/>
            </a:endParaRPr>
          </a:p>
        </p:txBody>
      </p:sp>
      <p:sp>
        <p:nvSpPr>
          <p:cNvPr id="3" name="Marcador de número de diapositiva 2">
            <a:extLst>
              <a:ext uri="{FF2B5EF4-FFF2-40B4-BE49-F238E27FC236}">
                <a16:creationId xmlns:a16="http://schemas.microsoft.com/office/drawing/2014/main" id="{9FE2FFC5-FFD2-4D24-B80D-54870485C03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r>
              <a:rPr lang="en-US" sz="1200">
                <a:solidFill>
                  <a:schemeClr val="tx1">
                    <a:tint val="75000"/>
                  </a:schemeClr>
                </a:solidFill>
                <a:latin typeface="+mn-lt"/>
              </a:rPr>
              <a:t>|   </a:t>
            </a:r>
            <a:fld id="{785CD681-51D3-414E-83F2-54688883A8C2}" type="slidenum">
              <a:rPr lang="en-US" sz="1200" smtClean="0">
                <a:solidFill>
                  <a:schemeClr val="tx1">
                    <a:tint val="75000"/>
                  </a:schemeClr>
                </a:solidFill>
                <a:latin typeface="+mn-lt"/>
              </a:rPr>
              <a:pPr defTabSz="914400">
                <a:spcAft>
                  <a:spcPts val="600"/>
                </a:spcAft>
              </a:pPr>
              <a:t>7</a:t>
            </a:fld>
            <a:endParaRPr lang="en-US" sz="1200">
              <a:solidFill>
                <a:schemeClr val="tx1">
                  <a:tint val="75000"/>
                </a:schemeClr>
              </a:solidFill>
              <a:latin typeface="+mn-lt"/>
            </a:endParaRPr>
          </a:p>
        </p:txBody>
      </p:sp>
      <p:sp>
        <p:nvSpPr>
          <p:cNvPr id="6" name="Rectangle 1">
            <a:hlinkClick r:id="rId3"/>
            <a:extLst>
              <a:ext uri="{FF2B5EF4-FFF2-40B4-BE49-F238E27FC236}">
                <a16:creationId xmlns:a16="http://schemas.microsoft.com/office/drawing/2014/main" id="{0C6D5A97-2D31-9463-EA0F-3C2625A6C2B4}"/>
              </a:ext>
            </a:extLst>
          </p:cNvPr>
          <p:cNvSpPr>
            <a:spLocks noChangeArrowheads="1"/>
          </p:cNvSpPr>
          <p:nvPr/>
        </p:nvSpPr>
        <p:spPr bwMode="auto">
          <a:xfrm>
            <a:off x="838200" y="271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4" name="Diagrama 3">
            <a:extLst>
              <a:ext uri="{FF2B5EF4-FFF2-40B4-BE49-F238E27FC236}">
                <a16:creationId xmlns:a16="http://schemas.microsoft.com/office/drawing/2014/main" id="{C77B998B-1733-DF31-DF52-DE1B8A9BD44A}"/>
              </a:ext>
            </a:extLst>
          </p:cNvPr>
          <p:cNvGraphicFramePr/>
          <p:nvPr>
            <p:extLst>
              <p:ext uri="{D42A27DB-BD31-4B8C-83A1-F6EECF244321}">
                <p14:modId xmlns:p14="http://schemas.microsoft.com/office/powerpoint/2010/main" val="3275715920"/>
              </p:ext>
            </p:extLst>
          </p:nvPr>
        </p:nvGraphicFramePr>
        <p:xfrm>
          <a:off x="2032000" y="1719072"/>
          <a:ext cx="8128000" cy="4419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6060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24FABD5-0121-0419-3F5F-8C180A958E9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7F9310AE-4DD4-A1F0-ED12-EF5EABFC3F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DA9CC53A-67B1-4CD3-E2EE-249EC6C59956}"/>
              </a:ext>
            </a:extLst>
          </p:cNvPr>
          <p:cNvSpPr txBox="1"/>
          <p:nvPr/>
        </p:nvSpPr>
        <p:spPr>
          <a:xfrm>
            <a:off x="556532" y="643467"/>
            <a:ext cx="11210925" cy="744836"/>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200" dirty="0">
                <a:solidFill>
                  <a:schemeClr val="bg1"/>
                </a:solidFill>
                <a:latin typeface="Poppins"/>
                <a:ea typeface="+mj-ea"/>
                <a:cs typeface="Poppins"/>
              </a:rPr>
              <a:t>What could we do to update the standards?</a:t>
            </a:r>
            <a:endParaRPr lang="es-ES" dirty="0">
              <a:solidFill>
                <a:schemeClr val="bg1"/>
              </a:solidFill>
              <a:ea typeface="+mj-ea"/>
            </a:endParaRPr>
          </a:p>
        </p:txBody>
      </p:sp>
      <p:sp>
        <p:nvSpPr>
          <p:cNvPr id="3" name="Marcador de número de diapositiva 2">
            <a:extLst>
              <a:ext uri="{FF2B5EF4-FFF2-40B4-BE49-F238E27FC236}">
                <a16:creationId xmlns:a16="http://schemas.microsoft.com/office/drawing/2014/main" id="{4566AD9E-A7BD-268F-765C-89C0BE8AD1D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914400">
              <a:spcAft>
                <a:spcPts val="600"/>
              </a:spcAft>
            </a:pPr>
            <a:r>
              <a:rPr lang="en-US" sz="1200">
                <a:solidFill>
                  <a:schemeClr val="tx1">
                    <a:tint val="75000"/>
                  </a:schemeClr>
                </a:solidFill>
                <a:latin typeface="+mn-lt"/>
              </a:rPr>
              <a:t>|   </a:t>
            </a:r>
            <a:fld id="{785CD681-51D3-414E-83F2-54688883A8C2}" type="slidenum">
              <a:rPr lang="en-US" sz="1200" smtClean="0">
                <a:solidFill>
                  <a:schemeClr val="tx1">
                    <a:tint val="75000"/>
                  </a:schemeClr>
                </a:solidFill>
                <a:latin typeface="+mn-lt"/>
              </a:rPr>
              <a:pPr defTabSz="914400">
                <a:spcAft>
                  <a:spcPts val="600"/>
                </a:spcAft>
              </a:pPr>
              <a:t>8</a:t>
            </a:fld>
            <a:endParaRPr lang="en-US" sz="1200">
              <a:solidFill>
                <a:schemeClr val="tx1">
                  <a:tint val="75000"/>
                </a:schemeClr>
              </a:solidFill>
              <a:latin typeface="+mn-lt"/>
            </a:endParaRPr>
          </a:p>
        </p:txBody>
      </p:sp>
      <p:sp>
        <p:nvSpPr>
          <p:cNvPr id="6" name="Rectangle 1">
            <a:hlinkClick r:id="rId3"/>
            <a:extLst>
              <a:ext uri="{FF2B5EF4-FFF2-40B4-BE49-F238E27FC236}">
                <a16:creationId xmlns:a16="http://schemas.microsoft.com/office/drawing/2014/main" id="{8C15271B-A49B-888F-14CA-EB2A907DC412}"/>
              </a:ext>
            </a:extLst>
          </p:cNvPr>
          <p:cNvSpPr>
            <a:spLocks noChangeArrowheads="1"/>
          </p:cNvSpPr>
          <p:nvPr/>
        </p:nvSpPr>
        <p:spPr bwMode="auto">
          <a:xfrm>
            <a:off x="838200" y="271303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L"/>
          </a:p>
        </p:txBody>
      </p:sp>
      <p:graphicFrame>
        <p:nvGraphicFramePr>
          <p:cNvPr id="4" name="Diagrama 3">
            <a:extLst>
              <a:ext uri="{FF2B5EF4-FFF2-40B4-BE49-F238E27FC236}">
                <a16:creationId xmlns:a16="http://schemas.microsoft.com/office/drawing/2014/main" id="{014C4175-84F8-C6DB-91A9-3F897643BD6B}"/>
              </a:ext>
            </a:extLst>
          </p:cNvPr>
          <p:cNvGraphicFramePr/>
          <p:nvPr>
            <p:extLst>
              <p:ext uri="{D42A27DB-BD31-4B8C-83A1-F6EECF244321}">
                <p14:modId xmlns:p14="http://schemas.microsoft.com/office/powerpoint/2010/main" val="2951358014"/>
              </p:ext>
            </p:extLst>
          </p:nvPr>
        </p:nvGraphicFramePr>
        <p:xfrm>
          <a:off x="2032000" y="1719072"/>
          <a:ext cx="8128000" cy="44192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086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86D60-CD6F-FD04-E2FF-C591E2177242}"/>
            </a:ext>
          </a:extLst>
        </p:cNvPr>
        <p:cNvGrpSpPr/>
        <p:nvPr/>
      </p:nvGrpSpPr>
      <p:grpSpPr>
        <a:xfrm>
          <a:off x="0" y="0"/>
          <a:ext cx="0" cy="0"/>
          <a:chOff x="0" y="0"/>
          <a:chExt cx="0" cy="0"/>
        </a:xfrm>
      </p:grpSpPr>
      <p:sp>
        <p:nvSpPr>
          <p:cNvPr id="11" name="Título 10">
            <a:extLst>
              <a:ext uri="{FF2B5EF4-FFF2-40B4-BE49-F238E27FC236}">
                <a16:creationId xmlns:a16="http://schemas.microsoft.com/office/drawing/2014/main" id="{E73A4033-4E93-DC9F-C3AE-70AB18338480}"/>
              </a:ext>
            </a:extLst>
          </p:cNvPr>
          <p:cNvSpPr>
            <a:spLocks noGrp="1"/>
          </p:cNvSpPr>
          <p:nvPr>
            <p:ph type="ctrTitle"/>
          </p:nvPr>
        </p:nvSpPr>
        <p:spPr>
          <a:xfrm>
            <a:off x="911405" y="5279242"/>
            <a:ext cx="10721152" cy="679782"/>
          </a:xfrm>
        </p:spPr>
        <p:txBody>
          <a:bodyPr>
            <a:noAutofit/>
          </a:bodyPr>
          <a:lstStyle/>
          <a:p>
            <a:r>
              <a:rPr lang="en-US" sz="3000" b="0" dirty="0">
                <a:cs typeface="Poppins"/>
              </a:rPr>
              <a:t>Experience in Chile</a:t>
            </a:r>
            <a:br>
              <a:rPr lang="en-US" sz="3000" b="0" dirty="0">
                <a:cs typeface="Poppins"/>
              </a:rPr>
            </a:br>
            <a:r>
              <a:rPr lang="en-US" sz="3000" b="0" dirty="0">
                <a:cs typeface="Poppins"/>
              </a:rPr>
              <a:t>Minimum Energy Efficiency Standard for Electric Motors</a:t>
            </a:r>
            <a:br>
              <a:rPr lang="en-US" sz="3000" b="0" dirty="0">
                <a:cs typeface="Poppins"/>
              </a:rPr>
            </a:br>
            <a:endParaRPr lang="es-ES" sz="3000" b="0" dirty="0">
              <a:cs typeface="Poppins"/>
            </a:endParaRPr>
          </a:p>
        </p:txBody>
      </p:sp>
      <p:sp>
        <p:nvSpPr>
          <p:cNvPr id="13" name="Marcador de texto 12">
            <a:extLst>
              <a:ext uri="{FF2B5EF4-FFF2-40B4-BE49-F238E27FC236}">
                <a16:creationId xmlns:a16="http://schemas.microsoft.com/office/drawing/2014/main" id="{E5F93B51-2D13-6611-2170-47FC31356A5C}"/>
              </a:ext>
            </a:extLst>
          </p:cNvPr>
          <p:cNvSpPr>
            <a:spLocks noGrp="1"/>
          </p:cNvSpPr>
          <p:nvPr>
            <p:ph type="body" sz="quarter" idx="10"/>
          </p:nvPr>
        </p:nvSpPr>
        <p:spPr/>
        <p:txBody>
          <a:bodyPr vert="horz" lIns="91440" tIns="45720" rIns="91440" bIns="45720" rtlCol="0" anchor="t">
            <a:noAutofit/>
          </a:bodyPr>
          <a:lstStyle/>
          <a:p>
            <a:r>
              <a:rPr lang="es-ES" dirty="0" err="1"/>
              <a:t>October</a:t>
            </a:r>
            <a:r>
              <a:rPr lang="es-ES" dirty="0"/>
              <a:t> 2024</a:t>
            </a:r>
          </a:p>
        </p:txBody>
      </p:sp>
    </p:spTree>
    <p:extLst>
      <p:ext uri="{BB962C8B-B14F-4D97-AF65-F5344CB8AC3E}">
        <p14:creationId xmlns:p14="http://schemas.microsoft.com/office/powerpoint/2010/main" val="804304303"/>
      </p:ext>
    </p:extLst>
  </p:cSld>
  <p:clrMapOvr>
    <a:masterClrMapping/>
  </p:clrMapOvr>
</p:sld>
</file>

<file path=ppt/theme/theme1.xml><?xml version="1.0" encoding="utf-8"?>
<a:theme xmlns:a="http://schemas.openxmlformats.org/drawingml/2006/main" name="DanielaSoler-EEV">
  <a:themeElements>
    <a:clrScheme name="IOP-MEN">
      <a:dk1>
        <a:srgbClr val="001F60"/>
      </a:dk1>
      <a:lt1>
        <a:srgbClr val="FFFFFF"/>
      </a:lt1>
      <a:dk2>
        <a:srgbClr val="595959"/>
      </a:dk2>
      <a:lt2>
        <a:srgbClr val="EEEEEE"/>
      </a:lt2>
      <a:accent1>
        <a:srgbClr val="001F60"/>
      </a:accent1>
      <a:accent2>
        <a:srgbClr val="66D1CA"/>
      </a:accent2>
      <a:accent3>
        <a:srgbClr val="68B0AB"/>
      </a:accent3>
      <a:accent4>
        <a:srgbClr val="902D41"/>
      </a:accent4>
      <a:accent5>
        <a:srgbClr val="A78A7F"/>
      </a:accent5>
      <a:accent6>
        <a:srgbClr val="F3C98B"/>
      </a:accent6>
      <a:hlink>
        <a:srgbClr val="0097A7"/>
      </a:hlink>
      <a:folHlink>
        <a:srgbClr val="0097A7"/>
      </a:folHlink>
    </a:clrScheme>
    <a:fontScheme name="Hidrogeno_MEN">
      <a:majorFont>
        <a:latin typeface="Poppins"/>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C24B29A375AA3940AC263BA746FC54E0" ma:contentTypeVersion="12" ma:contentTypeDescription="Crear nuevo documento." ma:contentTypeScope="" ma:versionID="a3e16bb622239eddb2a31a964b56eebe">
  <xsd:schema xmlns:xsd="http://www.w3.org/2001/XMLSchema" xmlns:xs="http://www.w3.org/2001/XMLSchema" xmlns:p="http://schemas.microsoft.com/office/2006/metadata/properties" xmlns:ns3="99c63025-0e00-485a-8cb3-f0d88e3d21a4" xmlns:ns4="3b453942-30ed-47cd-ada5-b60bed286633" targetNamespace="http://schemas.microsoft.com/office/2006/metadata/properties" ma:root="true" ma:fieldsID="4d1b953152045ab194cbc954adaf6e7e" ns3:_="" ns4:_="">
    <xsd:import namespace="99c63025-0e00-485a-8cb3-f0d88e3d21a4"/>
    <xsd:import namespace="3b453942-30ed-47cd-ada5-b60bed28663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c63025-0e00-485a-8cb3-f0d88e3d21a4"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b453942-30ed-47cd-ada5-b60bed28663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3b453942-30ed-47cd-ada5-b60bed286633" xsi:nil="true"/>
  </documentManagement>
</p:properties>
</file>

<file path=customXml/itemProps1.xml><?xml version="1.0" encoding="utf-8"?>
<ds:datastoreItem xmlns:ds="http://schemas.openxmlformats.org/officeDocument/2006/customXml" ds:itemID="{B07EE4D4-5FA1-4E51-A6E9-C18CB78E209B}">
  <ds:schemaRefs>
    <ds:schemaRef ds:uri="http://schemas.microsoft.com/sharepoint/v3/contenttype/forms"/>
  </ds:schemaRefs>
</ds:datastoreItem>
</file>

<file path=customXml/itemProps2.xml><?xml version="1.0" encoding="utf-8"?>
<ds:datastoreItem xmlns:ds="http://schemas.openxmlformats.org/officeDocument/2006/customXml" ds:itemID="{6BBA5CCD-102E-4F81-9C64-F3E96ED6D2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c63025-0e00-485a-8cb3-f0d88e3d21a4"/>
    <ds:schemaRef ds:uri="3b453942-30ed-47cd-ada5-b60bed2866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150C34-4CB1-4C18-B93C-BED6293F0B8A}">
  <ds:schemaRefs>
    <ds:schemaRef ds:uri="3b453942-30ed-47cd-ada5-b60bed286633"/>
    <ds:schemaRef ds:uri="http://www.w3.org/XML/1998/namespace"/>
    <ds:schemaRef ds:uri="http://schemas.microsoft.com/office/2006/metadata/properties"/>
    <ds:schemaRef ds:uri="http://purl.org/dc/elements/1.1/"/>
    <ds:schemaRef ds:uri="http://schemas.microsoft.com/office/2006/documentManagement/types"/>
    <ds:schemaRef ds:uri="http://purl.org/dc/dcmitype/"/>
    <ds:schemaRef ds:uri="99c63025-0e00-485a-8cb3-f0d88e3d21a4"/>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2301</TotalTime>
  <Words>535</Words>
  <Application>Microsoft Office PowerPoint</Application>
  <PresentationFormat>Panorámica</PresentationFormat>
  <Paragraphs>53</Paragraphs>
  <Slides>9</Slides>
  <Notes>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9</vt:i4>
      </vt:variant>
    </vt:vector>
  </HeadingPairs>
  <TitlesOfParts>
    <vt:vector size="15" baseType="lpstr">
      <vt:lpstr>Arial</vt:lpstr>
      <vt:lpstr>Bebas Neue Book</vt:lpstr>
      <vt:lpstr>Calibri</vt:lpstr>
      <vt:lpstr>Century Gothic</vt:lpstr>
      <vt:lpstr>Poppins</vt:lpstr>
      <vt:lpstr>DanielaSoler-EEV</vt:lpstr>
      <vt:lpstr>Experience in Chile Minimum Energy Efficiency Standard for Electric Motors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Experience in Chile Minimum Energy Efficiency Standard for Electric Motors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Gustavo Hunter Sandoval</dc:creator>
  <cp:lastModifiedBy>Pamela Castillo Toro</cp:lastModifiedBy>
  <cp:revision>74</cp:revision>
  <dcterms:created xsi:type="dcterms:W3CDTF">2020-10-19T14:19:43Z</dcterms:created>
  <dcterms:modified xsi:type="dcterms:W3CDTF">2024-10-18T17:57:30Z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0x010100C24B29A375AA3940AC263BA746FC54E0</vt:lpwstr>
  </property>
</Properties>
</file>